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omments/modernComment_123_90DBE4D.xml" ContentType="application/vnd.ms-powerpoint.comment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omments/modernComment_11A_BC35160.xml" ContentType="application/vnd.ms-powerpoint.comments+xml"/>
  <Override PartName="/ppt/notesSlides/notesSlide9.xml" ContentType="application/vnd.openxmlformats-officedocument.presentationml.notesSlide+xml"/>
  <Override PartName="/ppt/comments/modernComment_124_59E05899.xml" ContentType="application/vnd.ms-powerpoint.comments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7"/>
  </p:notesMasterIdLst>
  <p:sldIdLst>
    <p:sldId id="256" r:id="rId5"/>
    <p:sldId id="294" r:id="rId6"/>
    <p:sldId id="259" r:id="rId7"/>
    <p:sldId id="260" r:id="rId8"/>
    <p:sldId id="261" r:id="rId9"/>
    <p:sldId id="287" r:id="rId10"/>
    <p:sldId id="290" r:id="rId11"/>
    <p:sldId id="291" r:id="rId12"/>
    <p:sldId id="288" r:id="rId13"/>
    <p:sldId id="289" r:id="rId14"/>
    <p:sldId id="282" r:id="rId15"/>
    <p:sldId id="292" r:id="rId16"/>
    <p:sldId id="293" r:id="rId17"/>
    <p:sldId id="262" r:id="rId18"/>
    <p:sldId id="263" r:id="rId19"/>
    <p:sldId id="265" r:id="rId20"/>
    <p:sldId id="266" r:id="rId21"/>
    <p:sldId id="269" r:id="rId22"/>
    <p:sldId id="268" r:id="rId23"/>
    <p:sldId id="270" r:id="rId24"/>
    <p:sldId id="271" r:id="rId25"/>
    <p:sldId id="272" r:id="rId26"/>
    <p:sldId id="273" r:id="rId27"/>
    <p:sldId id="274" r:id="rId28"/>
    <p:sldId id="275" r:id="rId29"/>
    <p:sldId id="276" r:id="rId30"/>
    <p:sldId id="277" r:id="rId31"/>
    <p:sldId id="278" r:id="rId32"/>
    <p:sldId id="279" r:id="rId33"/>
    <p:sldId id="280" r:id="rId34"/>
    <p:sldId id="264" r:id="rId35"/>
    <p:sldId id="286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DAE5CA5-11D0-913D-C148-CFD56C1B7F58}" name="Madeleine Riddell" initials="MR" userId="S::mriddell@phau.com.au::38cf7f0e-5d4a-47bd-9fd6-c72013bba41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>
      <p:cViewPr varScale="1">
        <p:scale>
          <a:sx n="121" d="100"/>
          <a:sy n="121" d="100"/>
        </p:scale>
        <p:origin x="7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8/10/relationships/authors" Target="author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ette Nel" userId="5c9d6801-d4ff-4de2-a18c-f6a48ed459dc" providerId="ADAL" clId="{DE6863F3-DC9B-4211-8B8F-7C737471ED64}"/>
    <pc:docChg chg="custSel addSld modSld">
      <pc:chgData name="Annette Nel" userId="5c9d6801-d4ff-4de2-a18c-f6a48ed459dc" providerId="ADAL" clId="{DE6863F3-DC9B-4211-8B8F-7C737471ED64}" dt="2025-02-20T11:08:38.723" v="122" actId="1035"/>
      <pc:docMkLst>
        <pc:docMk/>
      </pc:docMkLst>
      <pc:sldChg chg="modSp mod">
        <pc:chgData name="Annette Nel" userId="5c9d6801-d4ff-4de2-a18c-f6a48ed459dc" providerId="ADAL" clId="{DE6863F3-DC9B-4211-8B8F-7C737471ED64}" dt="2025-02-14T04:19:16.233" v="85" actId="20577"/>
        <pc:sldMkLst>
          <pc:docMk/>
          <pc:sldMk cId="952472092" sldId="256"/>
        </pc:sldMkLst>
        <pc:spChg chg="mod">
          <ac:chgData name="Annette Nel" userId="5c9d6801-d4ff-4de2-a18c-f6a48ed459dc" providerId="ADAL" clId="{DE6863F3-DC9B-4211-8B8F-7C737471ED64}" dt="2025-02-14T04:19:16.233" v="85" actId="20577"/>
          <ac:spMkLst>
            <pc:docMk/>
            <pc:sldMk cId="952472092" sldId="256"/>
            <ac:spMk id="3" creationId="{48F29F53-6B6C-4878-9BDD-F41930F5984A}"/>
          </ac:spMkLst>
        </pc:spChg>
      </pc:sldChg>
      <pc:sldChg chg="modSp mod">
        <pc:chgData name="Annette Nel" userId="5c9d6801-d4ff-4de2-a18c-f6a48ed459dc" providerId="ADAL" clId="{DE6863F3-DC9B-4211-8B8F-7C737471ED64}" dt="2025-02-14T04:19:40.682" v="89" actId="14100"/>
        <pc:sldMkLst>
          <pc:docMk/>
          <pc:sldMk cId="151895629" sldId="291"/>
        </pc:sldMkLst>
        <pc:picChg chg="mod">
          <ac:chgData name="Annette Nel" userId="5c9d6801-d4ff-4de2-a18c-f6a48ed459dc" providerId="ADAL" clId="{DE6863F3-DC9B-4211-8B8F-7C737471ED64}" dt="2025-02-14T04:19:40.682" v="89" actId="14100"/>
          <ac:picMkLst>
            <pc:docMk/>
            <pc:sldMk cId="151895629" sldId="291"/>
            <ac:picMk id="3" creationId="{EFD0DB54-AAE9-B39D-8B74-11C51FC56CB0}"/>
          </ac:picMkLst>
        </pc:picChg>
      </pc:sldChg>
      <pc:sldChg chg="delSp modSp new mod">
        <pc:chgData name="Annette Nel" userId="5c9d6801-d4ff-4de2-a18c-f6a48ed459dc" providerId="ADAL" clId="{DE6863F3-DC9B-4211-8B8F-7C737471ED64}" dt="2025-02-20T11:08:38.723" v="122" actId="1035"/>
        <pc:sldMkLst>
          <pc:docMk/>
          <pc:sldMk cId="1891932331" sldId="294"/>
        </pc:sldMkLst>
        <pc:spChg chg="mod">
          <ac:chgData name="Annette Nel" userId="5c9d6801-d4ff-4de2-a18c-f6a48ed459dc" providerId="ADAL" clId="{DE6863F3-DC9B-4211-8B8F-7C737471ED64}" dt="2025-02-20T11:08:38.723" v="122" actId="1035"/>
          <ac:spMkLst>
            <pc:docMk/>
            <pc:sldMk cId="1891932331" sldId="294"/>
            <ac:spMk id="2" creationId="{25E7523D-D3B1-2699-EBB9-174341C6BD1D}"/>
          </ac:spMkLst>
        </pc:spChg>
        <pc:spChg chg="del">
          <ac:chgData name="Annette Nel" userId="5c9d6801-d4ff-4de2-a18c-f6a48ed459dc" providerId="ADAL" clId="{DE6863F3-DC9B-4211-8B8F-7C737471ED64}" dt="2025-02-20T11:07:03.055" v="92" actId="478"/>
          <ac:spMkLst>
            <pc:docMk/>
            <pc:sldMk cId="1891932331" sldId="294"/>
            <ac:spMk id="3" creationId="{418ED9E4-3748-FD7D-FBAD-08C9DF145011}"/>
          </ac:spMkLst>
        </pc:spChg>
      </pc:sldChg>
    </pc:docChg>
  </pc:docChgLst>
  <pc:docChgLst>
    <pc:chgData name="Madeleine Riddell" userId="S::mriddell@phau.com.au::38cf7f0e-5d4a-47bd-9fd6-c72013bba418" providerId="AD" clId="Web-{C9C7BADA-E129-3FDB-8B52-C5D7BB539D9C}"/>
    <pc:docChg chg="mod modSld">
      <pc:chgData name="Madeleine Riddell" userId="S::mriddell@phau.com.au::38cf7f0e-5d4a-47bd-9fd6-c72013bba418" providerId="AD" clId="Web-{C9C7BADA-E129-3FDB-8B52-C5D7BB539D9C}" dt="2025-02-14T05:58:05.767" v="340" actId="1076"/>
      <pc:docMkLst>
        <pc:docMk/>
      </pc:docMkLst>
      <pc:sldChg chg="modSp">
        <pc:chgData name="Madeleine Riddell" userId="S::mriddell@phau.com.au::38cf7f0e-5d4a-47bd-9fd6-c72013bba418" providerId="AD" clId="Web-{C9C7BADA-E129-3FDB-8B52-C5D7BB539D9C}" dt="2025-02-14T05:53:34.711" v="296" actId="14100"/>
        <pc:sldMkLst>
          <pc:docMk/>
          <pc:sldMk cId="2199009242" sldId="259"/>
        </pc:sldMkLst>
        <pc:picChg chg="mod">
          <ac:chgData name="Madeleine Riddell" userId="S::mriddell@phau.com.au::38cf7f0e-5d4a-47bd-9fd6-c72013bba418" providerId="AD" clId="Web-{C9C7BADA-E129-3FDB-8B52-C5D7BB539D9C}" dt="2025-02-14T05:50:28.455" v="227" actId="14100"/>
          <ac:picMkLst>
            <pc:docMk/>
            <pc:sldMk cId="2199009242" sldId="259"/>
            <ac:picMk id="5" creationId="{72232DE5-F69D-1EF5-60A5-8DCA5E7D91FD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52:33.100" v="278" actId="1076"/>
          <ac:picMkLst>
            <pc:docMk/>
            <pc:sldMk cId="2199009242" sldId="259"/>
            <ac:picMk id="7" creationId="{A63375BF-BB90-0B33-43E8-0AE1AD5ADEE1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50:01.532" v="219" actId="14100"/>
          <ac:picMkLst>
            <pc:docMk/>
            <pc:sldMk cId="2199009242" sldId="259"/>
            <ac:picMk id="9" creationId="{F8CEEA14-7E27-5583-9674-B20BCE01053A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52:21.959" v="274" actId="14100"/>
          <ac:picMkLst>
            <pc:docMk/>
            <pc:sldMk cId="2199009242" sldId="259"/>
            <ac:picMk id="11" creationId="{656F1384-A2B1-E682-A1F7-33B7D6BF6D09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53:34.711" v="296" actId="14100"/>
          <ac:picMkLst>
            <pc:docMk/>
            <pc:sldMk cId="2199009242" sldId="259"/>
            <ac:picMk id="13" creationId="{EB02D64A-5679-FFE4-10E5-C2B6CBB3721C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53:24.086" v="293" actId="14100"/>
          <ac:picMkLst>
            <pc:docMk/>
            <pc:sldMk cId="2199009242" sldId="259"/>
            <ac:picMk id="15" creationId="{ECDE3ACE-4542-F5ED-A7FE-E73074A77349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53:11.195" v="289" actId="1076"/>
          <ac:picMkLst>
            <pc:docMk/>
            <pc:sldMk cId="2199009242" sldId="259"/>
            <ac:picMk id="19" creationId="{43060D4B-39CB-86A0-B449-F53EF2BB2378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49:51.047" v="216" actId="14100"/>
          <ac:picMkLst>
            <pc:docMk/>
            <pc:sldMk cId="2199009242" sldId="259"/>
            <ac:picMk id="21" creationId="{86D7D703-DC3B-5250-A24D-BB8C783358D0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56:18.232" v="303" actId="14100"/>
        <pc:sldMkLst>
          <pc:docMk/>
          <pc:sldMk cId="1852712171" sldId="261"/>
        </pc:sldMkLst>
        <pc:picChg chg="mod">
          <ac:chgData name="Madeleine Riddell" userId="S::mriddell@phau.com.au::38cf7f0e-5d4a-47bd-9fd6-c72013bba418" providerId="AD" clId="Web-{C9C7BADA-E129-3FDB-8B52-C5D7BB539D9C}" dt="2025-02-14T05:56:18.232" v="303" actId="14100"/>
          <ac:picMkLst>
            <pc:docMk/>
            <pc:sldMk cId="1852712171" sldId="261"/>
            <ac:picMk id="11" creationId="{0A628310-0C38-235F-3A26-F9EA79760545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54:04.415" v="298" actId="1076"/>
          <ac:picMkLst>
            <pc:docMk/>
            <pc:sldMk cId="1852712171" sldId="261"/>
            <ac:picMk id="13" creationId="{5A40FAD0-1399-12C2-A5C5-0F80121CF258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54:12.181" v="302" actId="1076"/>
          <ac:picMkLst>
            <pc:docMk/>
            <pc:sldMk cId="1852712171" sldId="261"/>
            <ac:picMk id="14" creationId="{5411F546-6A6C-AD3C-4856-3EE65483DBBB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38:54.025" v="61" actId="20577"/>
        <pc:sldMkLst>
          <pc:docMk/>
          <pc:sldMk cId="2879038002" sldId="262"/>
        </pc:sldMkLst>
        <pc:graphicFrameChg chg="modGraphic">
          <ac:chgData name="Madeleine Riddell" userId="S::mriddell@phau.com.au::38cf7f0e-5d4a-47bd-9fd6-c72013bba418" providerId="AD" clId="Web-{C9C7BADA-E129-3FDB-8B52-C5D7BB539D9C}" dt="2025-02-14T05:38:54.025" v="61" actId="20577"/>
          <ac:graphicFrameMkLst>
            <pc:docMk/>
            <pc:sldMk cId="2879038002" sldId="262"/>
            <ac:graphicFrameMk id="4" creationId="{6A5BCFB8-3C63-04CD-B1AA-81C1E59883AB}"/>
          </ac:graphicFrameMkLst>
        </pc:graphicFrameChg>
      </pc:sldChg>
      <pc:sldChg chg="modSp">
        <pc:chgData name="Madeleine Riddell" userId="S::mriddell@phau.com.au::38cf7f0e-5d4a-47bd-9fd6-c72013bba418" providerId="AD" clId="Web-{C9C7BADA-E129-3FDB-8B52-C5D7BB539D9C}" dt="2025-02-14T05:39:59.887" v="84" actId="20577"/>
        <pc:sldMkLst>
          <pc:docMk/>
          <pc:sldMk cId="3639445041" sldId="263"/>
        </pc:sldMkLst>
        <pc:spChg chg="mod">
          <ac:chgData name="Madeleine Riddell" userId="S::mriddell@phau.com.au::38cf7f0e-5d4a-47bd-9fd6-c72013bba418" providerId="AD" clId="Web-{C9C7BADA-E129-3FDB-8B52-C5D7BB539D9C}" dt="2025-02-14T05:39:59.887" v="84" actId="20577"/>
          <ac:spMkLst>
            <pc:docMk/>
            <pc:sldMk cId="3639445041" sldId="263"/>
            <ac:spMk id="2" creationId="{D1DBA740-76CB-B9BF-BB17-C6CCC4CDC1F6}"/>
          </ac:spMkLst>
        </pc:spChg>
        <pc:spChg chg="mod">
          <ac:chgData name="Madeleine Riddell" userId="S::mriddell@phau.com.au::38cf7f0e-5d4a-47bd-9fd6-c72013bba418" providerId="AD" clId="Web-{C9C7BADA-E129-3FDB-8B52-C5D7BB539D9C}" dt="2025-02-14T05:39:03.932" v="63" actId="20577"/>
          <ac:spMkLst>
            <pc:docMk/>
            <pc:sldMk cId="3639445041" sldId="263"/>
            <ac:spMk id="3" creationId="{707577B3-A8FF-1C64-1CA8-7BC3EB26F47A}"/>
          </ac:spMkLst>
        </pc:spChg>
        <pc:picChg chg="mod">
          <ac:chgData name="Madeleine Riddell" userId="S::mriddell@phau.com.au::38cf7f0e-5d4a-47bd-9fd6-c72013bba418" providerId="AD" clId="Web-{C9C7BADA-E129-3FDB-8B52-C5D7BB539D9C}" dt="2025-02-14T05:39:32.323" v="68" actId="1076"/>
          <ac:picMkLst>
            <pc:docMk/>
            <pc:sldMk cId="3639445041" sldId="263"/>
            <ac:picMk id="8" creationId="{8CC3DB12-5CB2-8C85-DD19-D55B3BD96D0C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39:28.854" v="67" actId="1076"/>
          <ac:picMkLst>
            <pc:docMk/>
            <pc:sldMk cId="3639445041" sldId="263"/>
            <ac:picMk id="10" creationId="{F0075AAE-ACF2-1621-5826-3A8F489AA75B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9:23.562" v="215" actId="1076"/>
        <pc:sldMkLst>
          <pc:docMk/>
          <pc:sldMk cId="3593984241" sldId="264"/>
        </pc:sldMkLst>
        <pc:spChg chg="mod">
          <ac:chgData name="Madeleine Riddell" userId="S::mriddell@phau.com.au::38cf7f0e-5d4a-47bd-9fd6-c72013bba418" providerId="AD" clId="Web-{C9C7BADA-E129-3FDB-8B52-C5D7BB539D9C}" dt="2025-02-14T05:49:23.562" v="215" actId="1076"/>
          <ac:spMkLst>
            <pc:docMk/>
            <pc:sldMk cId="3593984241" sldId="264"/>
            <ac:spMk id="2" creationId="{9C2237BC-BA7D-8B7B-21FC-655C71314D8C}"/>
          </ac:spMkLst>
        </pc:spChg>
        <pc:graphicFrameChg chg="mod">
          <ac:chgData name="Madeleine Riddell" userId="S::mriddell@phau.com.au::38cf7f0e-5d4a-47bd-9fd6-c72013bba418" providerId="AD" clId="Web-{C9C7BADA-E129-3FDB-8B52-C5D7BB539D9C}" dt="2025-02-14T05:49:15.296" v="214" actId="1076"/>
          <ac:graphicFrameMkLst>
            <pc:docMk/>
            <pc:sldMk cId="3593984241" sldId="264"/>
            <ac:graphicFrameMk id="5" creationId="{224472B2-CA14-D3BE-4A4F-7C4FBA0BDE6F}"/>
          </ac:graphicFrameMkLst>
        </pc:graphicFrameChg>
      </pc:sldChg>
      <pc:sldChg chg="addSp delSp modSp">
        <pc:chgData name="Madeleine Riddell" userId="S::mriddell@phau.com.au::38cf7f0e-5d4a-47bd-9fd6-c72013bba418" providerId="AD" clId="Web-{C9C7BADA-E129-3FDB-8B52-C5D7BB539D9C}" dt="2025-02-14T05:41:26.593" v="104" actId="1076"/>
        <pc:sldMkLst>
          <pc:docMk/>
          <pc:sldMk cId="1111232576" sldId="265"/>
        </pc:sldMkLst>
        <pc:spChg chg="add del mod">
          <ac:chgData name="Madeleine Riddell" userId="S::mriddell@phau.com.au::38cf7f0e-5d4a-47bd-9fd6-c72013bba418" providerId="AD" clId="Web-{C9C7BADA-E129-3FDB-8B52-C5D7BB539D9C}" dt="2025-02-14T05:41:26.593" v="104" actId="1076"/>
          <ac:spMkLst>
            <pc:docMk/>
            <pc:sldMk cId="1111232576" sldId="265"/>
            <ac:spMk id="3" creationId="{2FC5B9F7-4D8F-E856-C63E-F5A9B34712D3}"/>
          </ac:spMkLst>
        </pc:spChg>
        <pc:picChg chg="mod">
          <ac:chgData name="Madeleine Riddell" userId="S::mriddell@phau.com.au::38cf7f0e-5d4a-47bd-9fd6-c72013bba418" providerId="AD" clId="Web-{C9C7BADA-E129-3FDB-8B52-C5D7BB539D9C}" dt="2025-02-14T05:40:35.841" v="92" actId="1076"/>
          <ac:picMkLst>
            <pc:docMk/>
            <pc:sldMk cId="1111232576" sldId="265"/>
            <ac:picMk id="5" creationId="{5D11D56B-7F35-1553-01C6-87FA6D7E628A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2:21.704" v="119" actId="1076"/>
        <pc:sldMkLst>
          <pc:docMk/>
          <pc:sldMk cId="3014062025" sldId="266"/>
        </pc:sldMkLst>
        <pc:spChg chg="mod">
          <ac:chgData name="Madeleine Riddell" userId="S::mriddell@phau.com.au::38cf7f0e-5d4a-47bd-9fd6-c72013bba418" providerId="AD" clId="Web-{C9C7BADA-E129-3FDB-8B52-C5D7BB539D9C}" dt="2025-02-14T05:42:21.704" v="119" actId="1076"/>
          <ac:spMkLst>
            <pc:docMk/>
            <pc:sldMk cId="3014062025" sldId="266"/>
            <ac:spMk id="14" creationId="{E5D1491A-969C-96B9-CADD-486E8547BFF5}"/>
          </ac:spMkLst>
        </pc:spChg>
        <pc:picChg chg="mod">
          <ac:chgData name="Madeleine Riddell" userId="S::mriddell@phau.com.au::38cf7f0e-5d4a-47bd-9fd6-c72013bba418" providerId="AD" clId="Web-{C9C7BADA-E129-3FDB-8B52-C5D7BB539D9C}" dt="2025-02-14T05:42:18.094" v="117" actId="1076"/>
          <ac:picMkLst>
            <pc:docMk/>
            <pc:sldMk cId="3014062025" sldId="266"/>
            <ac:picMk id="5" creationId="{ACAF28C4-C8B5-9D44-5A2D-41FAF358A1B5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42:16.063" v="116" actId="1076"/>
          <ac:picMkLst>
            <pc:docMk/>
            <pc:sldMk cId="3014062025" sldId="266"/>
            <ac:picMk id="7" creationId="{89B9BE55-A4D7-EF4B-CC0E-AF3E10DB7EA4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42:12.938" v="114" actId="1076"/>
          <ac:picMkLst>
            <pc:docMk/>
            <pc:sldMk cId="3014062025" sldId="266"/>
            <ac:picMk id="9" creationId="{EEC5008F-5C85-BB06-8566-5C6FDEEA5E12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42:14.782" v="115" actId="1076"/>
          <ac:picMkLst>
            <pc:docMk/>
            <pc:sldMk cId="3014062025" sldId="266"/>
            <ac:picMk id="11" creationId="{41CD7F50-C964-DD48-6F5C-38E1B894E9CB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42:07.953" v="113" actId="1076"/>
          <ac:picMkLst>
            <pc:docMk/>
            <pc:sldMk cId="3014062025" sldId="266"/>
            <ac:picMk id="13" creationId="{8CEBF753-A1AA-6542-F30B-9CD1159F0CA6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3:46.363" v="138" actId="1076"/>
        <pc:sldMkLst>
          <pc:docMk/>
          <pc:sldMk cId="1054127552" sldId="268"/>
        </pc:sldMkLst>
        <pc:picChg chg="mod">
          <ac:chgData name="Madeleine Riddell" userId="S::mriddell@phau.com.au::38cf7f0e-5d4a-47bd-9fd6-c72013bba418" providerId="AD" clId="Web-{C9C7BADA-E129-3FDB-8B52-C5D7BB539D9C}" dt="2025-02-14T05:43:46.363" v="138" actId="1076"/>
          <ac:picMkLst>
            <pc:docMk/>
            <pc:sldMk cId="1054127552" sldId="268"/>
            <ac:picMk id="3" creationId="{631689CA-6C4E-5606-8693-E941629B16BA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3:08.659" v="129" actId="14100"/>
        <pc:sldMkLst>
          <pc:docMk/>
          <pc:sldMk cId="2953737154" sldId="269"/>
        </pc:sldMkLst>
        <pc:picChg chg="mod">
          <ac:chgData name="Madeleine Riddell" userId="S::mriddell@phau.com.au::38cf7f0e-5d4a-47bd-9fd6-c72013bba418" providerId="AD" clId="Web-{C9C7BADA-E129-3FDB-8B52-C5D7BB539D9C}" dt="2025-02-14T05:43:08.659" v="129" actId="14100"/>
          <ac:picMkLst>
            <pc:docMk/>
            <pc:sldMk cId="2953737154" sldId="269"/>
            <ac:picMk id="3" creationId="{06465D8F-8E70-54EB-B0EB-D78FE9EF67CD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4:05.551" v="142" actId="14100"/>
        <pc:sldMkLst>
          <pc:docMk/>
          <pc:sldMk cId="4119772416" sldId="270"/>
        </pc:sldMkLst>
        <pc:picChg chg="mod">
          <ac:chgData name="Madeleine Riddell" userId="S::mriddell@phau.com.au::38cf7f0e-5d4a-47bd-9fd6-c72013bba418" providerId="AD" clId="Web-{C9C7BADA-E129-3FDB-8B52-C5D7BB539D9C}" dt="2025-02-14T05:44:05.551" v="142" actId="14100"/>
          <ac:picMkLst>
            <pc:docMk/>
            <pc:sldMk cId="4119772416" sldId="270"/>
            <ac:picMk id="5" creationId="{46EB4BEE-A113-F011-F4A1-C61324657FF6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4:20.145" v="145" actId="14100"/>
        <pc:sldMkLst>
          <pc:docMk/>
          <pc:sldMk cId="3012036194" sldId="271"/>
        </pc:sldMkLst>
        <pc:picChg chg="mod">
          <ac:chgData name="Madeleine Riddell" userId="S::mriddell@phau.com.au::38cf7f0e-5d4a-47bd-9fd6-c72013bba418" providerId="AD" clId="Web-{C9C7BADA-E129-3FDB-8B52-C5D7BB539D9C}" dt="2025-02-14T05:44:20.145" v="145" actId="14100"/>
          <ac:picMkLst>
            <pc:docMk/>
            <pc:sldMk cId="3012036194" sldId="271"/>
            <ac:picMk id="3" creationId="{37C975A8-FC9D-037F-8623-3C6CCE48B987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4:35.615" v="149" actId="14100"/>
        <pc:sldMkLst>
          <pc:docMk/>
          <pc:sldMk cId="3503534730" sldId="272"/>
        </pc:sldMkLst>
        <pc:picChg chg="mod">
          <ac:chgData name="Madeleine Riddell" userId="S::mriddell@phau.com.au::38cf7f0e-5d4a-47bd-9fd6-c72013bba418" providerId="AD" clId="Web-{C9C7BADA-E129-3FDB-8B52-C5D7BB539D9C}" dt="2025-02-14T05:44:35.615" v="149" actId="14100"/>
          <ac:picMkLst>
            <pc:docMk/>
            <pc:sldMk cId="3503534730" sldId="272"/>
            <ac:picMk id="3" creationId="{A76DEA5F-D5A4-0701-97EC-F092D3E8A756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44:31.990" v="147" actId="1076"/>
          <ac:picMkLst>
            <pc:docMk/>
            <pc:sldMk cId="3503534730" sldId="272"/>
            <ac:picMk id="5" creationId="{B48F48D8-4198-F78F-0957-EC163CB45682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5:01.366" v="155" actId="1076"/>
        <pc:sldMkLst>
          <pc:docMk/>
          <pc:sldMk cId="1784834065" sldId="273"/>
        </pc:sldMkLst>
        <pc:picChg chg="mod">
          <ac:chgData name="Madeleine Riddell" userId="S::mriddell@phau.com.au::38cf7f0e-5d4a-47bd-9fd6-c72013bba418" providerId="AD" clId="Web-{C9C7BADA-E129-3FDB-8B52-C5D7BB539D9C}" dt="2025-02-14T05:44:44.896" v="150" actId="1076"/>
          <ac:picMkLst>
            <pc:docMk/>
            <pc:sldMk cId="1784834065" sldId="273"/>
            <ac:picMk id="3" creationId="{C75BDDD9-50C9-6B72-4ED4-3256ECCEFE7A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45:01.366" v="155" actId="1076"/>
          <ac:picMkLst>
            <pc:docMk/>
            <pc:sldMk cId="1784834065" sldId="273"/>
            <ac:picMk id="5" creationId="{DB2A58DE-B40D-734E-D851-7FCD46F23298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5:20.897" v="160" actId="1076"/>
        <pc:sldMkLst>
          <pc:docMk/>
          <pc:sldMk cId="2660299903" sldId="274"/>
        </pc:sldMkLst>
        <pc:picChg chg="mod">
          <ac:chgData name="Madeleine Riddell" userId="S::mriddell@phau.com.au::38cf7f0e-5d4a-47bd-9fd6-c72013bba418" providerId="AD" clId="Web-{C9C7BADA-E129-3FDB-8B52-C5D7BB539D9C}" dt="2025-02-14T05:45:20.897" v="160" actId="1076"/>
          <ac:picMkLst>
            <pc:docMk/>
            <pc:sldMk cId="2660299903" sldId="274"/>
            <ac:picMk id="3" creationId="{3F091F3A-1F96-5C03-8315-A4EEEDB14B30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5:47.414" v="165" actId="1076"/>
        <pc:sldMkLst>
          <pc:docMk/>
          <pc:sldMk cId="3109006956" sldId="275"/>
        </pc:sldMkLst>
        <pc:picChg chg="mod">
          <ac:chgData name="Madeleine Riddell" userId="S::mriddell@phau.com.au::38cf7f0e-5d4a-47bd-9fd6-c72013bba418" providerId="AD" clId="Web-{C9C7BADA-E129-3FDB-8B52-C5D7BB539D9C}" dt="2025-02-14T05:45:47.414" v="165" actId="1076"/>
          <ac:picMkLst>
            <pc:docMk/>
            <pc:sldMk cId="3109006956" sldId="275"/>
            <ac:picMk id="3" creationId="{3B684976-B906-672B-A645-7F0842E426F4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6:11.790" v="171" actId="14100"/>
        <pc:sldMkLst>
          <pc:docMk/>
          <pc:sldMk cId="2536111233" sldId="276"/>
        </pc:sldMkLst>
        <pc:picChg chg="mod">
          <ac:chgData name="Madeleine Riddell" userId="S::mriddell@phau.com.au::38cf7f0e-5d4a-47bd-9fd6-c72013bba418" providerId="AD" clId="Web-{C9C7BADA-E129-3FDB-8B52-C5D7BB539D9C}" dt="2025-02-14T05:46:11.790" v="171" actId="14100"/>
          <ac:picMkLst>
            <pc:docMk/>
            <pc:sldMk cId="2536111233" sldId="276"/>
            <ac:picMk id="3" creationId="{D6430365-DF9E-DFAB-70FC-2A909A900DF1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6:32.462" v="175" actId="14100"/>
        <pc:sldMkLst>
          <pc:docMk/>
          <pc:sldMk cId="2240773415" sldId="277"/>
        </pc:sldMkLst>
        <pc:picChg chg="mod">
          <ac:chgData name="Madeleine Riddell" userId="S::mriddell@phau.com.au::38cf7f0e-5d4a-47bd-9fd6-c72013bba418" providerId="AD" clId="Web-{C9C7BADA-E129-3FDB-8B52-C5D7BB539D9C}" dt="2025-02-14T05:46:32.462" v="175" actId="14100"/>
          <ac:picMkLst>
            <pc:docMk/>
            <pc:sldMk cId="2240773415" sldId="277"/>
            <ac:picMk id="3" creationId="{C9D9BF4A-9B6F-CFFB-4152-496692BB802E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6:57.823" v="181" actId="1076"/>
        <pc:sldMkLst>
          <pc:docMk/>
          <pc:sldMk cId="2002629305" sldId="278"/>
        </pc:sldMkLst>
        <pc:picChg chg="mod">
          <ac:chgData name="Madeleine Riddell" userId="S::mriddell@phau.com.au::38cf7f0e-5d4a-47bd-9fd6-c72013bba418" providerId="AD" clId="Web-{C9C7BADA-E129-3FDB-8B52-C5D7BB539D9C}" dt="2025-02-14T05:46:57.823" v="181" actId="1076"/>
          <ac:picMkLst>
            <pc:docMk/>
            <pc:sldMk cId="2002629305" sldId="278"/>
            <ac:picMk id="3" creationId="{F76DB871-27F5-F4EF-D206-91C071869500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7:10.339" v="184" actId="14100"/>
        <pc:sldMkLst>
          <pc:docMk/>
          <pc:sldMk cId="318388469" sldId="279"/>
        </pc:sldMkLst>
        <pc:picChg chg="mod">
          <ac:chgData name="Madeleine Riddell" userId="S::mriddell@phau.com.au::38cf7f0e-5d4a-47bd-9fd6-c72013bba418" providerId="AD" clId="Web-{C9C7BADA-E129-3FDB-8B52-C5D7BB539D9C}" dt="2025-02-14T05:47:10.339" v="184" actId="14100"/>
          <ac:picMkLst>
            <pc:docMk/>
            <pc:sldMk cId="318388469" sldId="279"/>
            <ac:picMk id="3" creationId="{1A405175-F13C-285C-28B8-E0E65553692D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7:24.714" v="188" actId="14100"/>
        <pc:sldMkLst>
          <pc:docMk/>
          <pc:sldMk cId="4070914657" sldId="280"/>
        </pc:sldMkLst>
        <pc:picChg chg="mod">
          <ac:chgData name="Madeleine Riddell" userId="S::mriddell@phau.com.au::38cf7f0e-5d4a-47bd-9fd6-c72013bba418" providerId="AD" clId="Web-{C9C7BADA-E129-3FDB-8B52-C5D7BB539D9C}" dt="2025-02-14T05:47:24.714" v="188" actId="14100"/>
          <ac:picMkLst>
            <pc:docMk/>
            <pc:sldMk cId="4070914657" sldId="280"/>
            <ac:picMk id="3" creationId="{E1D1769A-B379-E220-B362-4EFDF7268FA1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36:47.880" v="23" actId="14100"/>
        <pc:sldMkLst>
          <pc:docMk/>
          <pc:sldMk cId="197349728" sldId="282"/>
        </pc:sldMkLst>
        <pc:picChg chg="mod">
          <ac:chgData name="Madeleine Riddell" userId="S::mriddell@phau.com.au::38cf7f0e-5d4a-47bd-9fd6-c72013bba418" providerId="AD" clId="Web-{C9C7BADA-E129-3FDB-8B52-C5D7BB539D9C}" dt="2025-02-14T05:36:31.145" v="20" actId="1076"/>
          <ac:picMkLst>
            <pc:docMk/>
            <pc:sldMk cId="197349728" sldId="282"/>
            <ac:picMk id="9" creationId="{1C0B3CC8-B5E7-37CA-5514-D4D46CFBE620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36:47.880" v="23" actId="14100"/>
          <ac:picMkLst>
            <pc:docMk/>
            <pc:sldMk cId="197349728" sldId="282"/>
            <ac:picMk id="11" creationId="{B52C57B3-4994-C5A5-CD0B-2A263A8D088B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36:43.239" v="21" actId="14100"/>
          <ac:picMkLst>
            <pc:docMk/>
            <pc:sldMk cId="197349728" sldId="282"/>
            <ac:picMk id="14" creationId="{041C4FED-081A-E636-454A-D4FF11A4E83C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48:51.983" v="209" actId="1076"/>
        <pc:sldMkLst>
          <pc:docMk/>
          <pc:sldMk cId="1420470845" sldId="286"/>
        </pc:sldMkLst>
        <pc:spChg chg="mod">
          <ac:chgData name="Madeleine Riddell" userId="S::mriddell@phau.com.au::38cf7f0e-5d4a-47bd-9fd6-c72013bba418" providerId="AD" clId="Web-{C9C7BADA-E129-3FDB-8B52-C5D7BB539D9C}" dt="2025-02-14T05:48:51.983" v="209" actId="1076"/>
          <ac:spMkLst>
            <pc:docMk/>
            <pc:sldMk cId="1420470845" sldId="286"/>
            <ac:spMk id="3" creationId="{29468D5E-2B49-7A1F-9B45-67BDCDA11CB1}"/>
          </ac:spMkLst>
        </pc:spChg>
      </pc:sldChg>
      <pc:sldChg chg="modSp">
        <pc:chgData name="Madeleine Riddell" userId="S::mriddell@phau.com.au::38cf7f0e-5d4a-47bd-9fd6-c72013bba418" providerId="AD" clId="Web-{C9C7BADA-E129-3FDB-8B52-C5D7BB539D9C}" dt="2025-02-14T05:58:05.767" v="340" actId="1076"/>
        <pc:sldMkLst>
          <pc:docMk/>
          <pc:sldMk cId="1082126207" sldId="287"/>
        </pc:sldMkLst>
        <pc:spChg chg="mod">
          <ac:chgData name="Madeleine Riddell" userId="S::mriddell@phau.com.au::38cf7f0e-5d4a-47bd-9fd6-c72013bba418" providerId="AD" clId="Web-{C9C7BADA-E129-3FDB-8B52-C5D7BB539D9C}" dt="2025-02-14T05:57:36.360" v="331" actId="1076"/>
          <ac:spMkLst>
            <pc:docMk/>
            <pc:sldMk cId="1082126207" sldId="287"/>
            <ac:spMk id="2" creationId="{9EE7D684-4D69-30BD-556C-66946AA81D29}"/>
          </ac:spMkLst>
        </pc:spChg>
        <pc:spChg chg="mod">
          <ac:chgData name="Madeleine Riddell" userId="S::mriddell@phau.com.au::38cf7f0e-5d4a-47bd-9fd6-c72013bba418" providerId="AD" clId="Web-{C9C7BADA-E129-3FDB-8B52-C5D7BB539D9C}" dt="2025-02-14T05:57:22.641" v="323" actId="1076"/>
          <ac:spMkLst>
            <pc:docMk/>
            <pc:sldMk cId="1082126207" sldId="287"/>
            <ac:spMk id="8" creationId="{5494277D-E712-83BF-0B1A-DC42E7CD5822}"/>
          </ac:spMkLst>
        </pc:spChg>
        <pc:spChg chg="mod">
          <ac:chgData name="Madeleine Riddell" userId="S::mriddell@phau.com.au::38cf7f0e-5d4a-47bd-9fd6-c72013bba418" providerId="AD" clId="Web-{C9C7BADA-E129-3FDB-8B52-C5D7BB539D9C}" dt="2025-02-14T05:58:05.767" v="340" actId="1076"/>
          <ac:spMkLst>
            <pc:docMk/>
            <pc:sldMk cId="1082126207" sldId="287"/>
            <ac:spMk id="10" creationId="{53FF4137-BB7C-A563-7407-2E8D20D118E9}"/>
          </ac:spMkLst>
        </pc:spChg>
        <pc:spChg chg="mod">
          <ac:chgData name="Madeleine Riddell" userId="S::mriddell@phau.com.au::38cf7f0e-5d4a-47bd-9fd6-c72013bba418" providerId="AD" clId="Web-{C9C7BADA-E129-3FDB-8B52-C5D7BB539D9C}" dt="2025-02-14T05:57:56.376" v="337" actId="1076"/>
          <ac:spMkLst>
            <pc:docMk/>
            <pc:sldMk cId="1082126207" sldId="287"/>
            <ac:spMk id="12" creationId="{A14AD2A2-CC76-06BE-616E-752A120CA648}"/>
          </ac:spMkLst>
        </pc:spChg>
        <pc:spChg chg="mod">
          <ac:chgData name="Madeleine Riddell" userId="S::mriddell@phau.com.au::38cf7f0e-5d4a-47bd-9fd6-c72013bba418" providerId="AD" clId="Web-{C9C7BADA-E129-3FDB-8B52-C5D7BB539D9C}" dt="2025-02-14T05:57:43.470" v="333" actId="1076"/>
          <ac:spMkLst>
            <pc:docMk/>
            <pc:sldMk cId="1082126207" sldId="287"/>
            <ac:spMk id="14" creationId="{524417F8-B5AF-89C5-0689-DDBD7BD06BBD}"/>
          </ac:spMkLst>
        </pc:spChg>
        <pc:picChg chg="mod">
          <ac:chgData name="Madeleine Riddell" userId="S::mriddell@phau.com.au::38cf7f0e-5d4a-47bd-9fd6-c72013bba418" providerId="AD" clId="Web-{C9C7BADA-E129-3FDB-8B52-C5D7BB539D9C}" dt="2025-02-14T05:57:39.626" v="332" actId="14100"/>
          <ac:picMkLst>
            <pc:docMk/>
            <pc:sldMk cId="1082126207" sldId="287"/>
            <ac:picMk id="4" creationId="{8A540388-8728-A98C-6786-588EC88BE7B0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58:01.892" v="339" actId="14100"/>
          <ac:picMkLst>
            <pc:docMk/>
            <pc:sldMk cId="1082126207" sldId="287"/>
            <ac:picMk id="1032" creationId="{3951AF78-FE88-4E1A-7CB8-0DF61682D81A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57:54.017" v="336" actId="14100"/>
          <ac:picMkLst>
            <pc:docMk/>
            <pc:sldMk cId="1082126207" sldId="287"/>
            <ac:picMk id="1034" creationId="{B3AD48EE-B18A-D890-4A5A-408C30D3D5B9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57:45.860" v="334" actId="14100"/>
          <ac:picMkLst>
            <pc:docMk/>
            <pc:sldMk cId="1082126207" sldId="287"/>
            <ac:picMk id="4098" creationId="{18CD9A59-1A5E-BF1D-50E5-CF695370D46D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36:12.426" v="17" actId="14100"/>
        <pc:sldMkLst>
          <pc:docMk/>
          <pc:sldMk cId="33753923" sldId="290"/>
        </pc:sldMkLst>
        <pc:picChg chg="mod">
          <ac:chgData name="Madeleine Riddell" userId="S::mriddell@phau.com.au::38cf7f0e-5d4a-47bd-9fd6-c72013bba418" providerId="AD" clId="Web-{C9C7BADA-E129-3FDB-8B52-C5D7BB539D9C}" dt="2025-02-14T05:36:12.426" v="17" actId="14100"/>
          <ac:picMkLst>
            <pc:docMk/>
            <pc:sldMk cId="33753923" sldId="290"/>
            <ac:picMk id="2" creationId="{F2C15333-6CAD-DC5F-6B99-E4A410F81516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36:21.270" v="19" actId="14100"/>
        <pc:sldMkLst>
          <pc:docMk/>
          <pc:sldMk cId="151895629" sldId="291"/>
        </pc:sldMkLst>
        <pc:picChg chg="mod">
          <ac:chgData name="Madeleine Riddell" userId="S::mriddell@phau.com.au::38cf7f0e-5d4a-47bd-9fd6-c72013bba418" providerId="AD" clId="Web-{C9C7BADA-E129-3FDB-8B52-C5D7BB539D9C}" dt="2025-02-14T05:36:21.270" v="19" actId="14100"/>
          <ac:picMkLst>
            <pc:docMk/>
            <pc:sldMk cId="151895629" sldId="291"/>
            <ac:picMk id="3" creationId="{EFD0DB54-AAE9-B39D-8B74-11C51FC56CB0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37:14.490" v="28" actId="1076"/>
        <pc:sldMkLst>
          <pc:docMk/>
          <pc:sldMk cId="1507874969" sldId="292"/>
        </pc:sldMkLst>
        <pc:picChg chg="mod">
          <ac:chgData name="Madeleine Riddell" userId="S::mriddell@phau.com.au::38cf7f0e-5d4a-47bd-9fd6-c72013bba418" providerId="AD" clId="Web-{C9C7BADA-E129-3FDB-8B52-C5D7BB539D9C}" dt="2025-02-14T05:37:02.240" v="25" actId="14100"/>
          <ac:picMkLst>
            <pc:docMk/>
            <pc:sldMk cId="1507874969" sldId="292"/>
            <ac:picMk id="12" creationId="{4E7E10B8-16AE-ACE3-6554-443803FBFE8D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37:06.506" v="27" actId="14100"/>
          <ac:picMkLst>
            <pc:docMk/>
            <pc:sldMk cId="1507874969" sldId="292"/>
            <ac:picMk id="21" creationId="{CA5E1EA4-12B8-ABC5-3BA8-F817D299EB9A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37:04.490" v="26" actId="14100"/>
          <ac:picMkLst>
            <pc:docMk/>
            <pc:sldMk cId="1507874969" sldId="292"/>
            <ac:picMk id="25" creationId="{EEC74BF1-7BE1-F7FD-C53C-A555B0EEB41E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37:14.490" v="28" actId="1076"/>
          <ac:picMkLst>
            <pc:docMk/>
            <pc:sldMk cId="1507874969" sldId="292"/>
            <ac:picMk id="34" creationId="{2C9BF946-5FF7-303D-8CBC-07DB023AEB12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33:59.578" v="11" actId="1076"/>
          <ac:picMkLst>
            <pc:docMk/>
            <pc:sldMk cId="1507874969" sldId="292"/>
            <ac:picMk id="5126" creationId="{2B282074-A500-AF8A-A4FC-DC5E09220CE9}"/>
          </ac:picMkLst>
        </pc:picChg>
      </pc:sldChg>
      <pc:sldChg chg="modSp">
        <pc:chgData name="Madeleine Riddell" userId="S::mriddell@phau.com.au::38cf7f0e-5d4a-47bd-9fd6-c72013bba418" providerId="AD" clId="Web-{C9C7BADA-E129-3FDB-8B52-C5D7BB539D9C}" dt="2025-02-14T05:38:28.571" v="57" actId="1076"/>
        <pc:sldMkLst>
          <pc:docMk/>
          <pc:sldMk cId="3570566691" sldId="293"/>
        </pc:sldMkLst>
        <pc:spChg chg="mod">
          <ac:chgData name="Madeleine Riddell" userId="S::mriddell@phau.com.au::38cf7f0e-5d4a-47bd-9fd6-c72013bba418" providerId="AD" clId="Web-{C9C7BADA-E129-3FDB-8B52-C5D7BB539D9C}" dt="2025-02-14T05:38:00.039" v="49" actId="20577"/>
          <ac:spMkLst>
            <pc:docMk/>
            <pc:sldMk cId="3570566691" sldId="293"/>
            <ac:spMk id="2" creationId="{EBF55D92-F267-869B-062F-9065CD58C339}"/>
          </ac:spMkLst>
        </pc:spChg>
        <pc:spChg chg="mod">
          <ac:chgData name="Madeleine Riddell" userId="S::mriddell@phau.com.au::38cf7f0e-5d4a-47bd-9fd6-c72013bba418" providerId="AD" clId="Web-{C9C7BADA-E129-3FDB-8B52-C5D7BB539D9C}" dt="2025-02-14T05:38:28.571" v="57" actId="1076"/>
          <ac:spMkLst>
            <pc:docMk/>
            <pc:sldMk cId="3570566691" sldId="293"/>
            <ac:spMk id="19" creationId="{80E3484C-1E73-6621-CC84-54E77235E62F}"/>
          </ac:spMkLst>
        </pc:spChg>
        <pc:picChg chg="mod">
          <ac:chgData name="Madeleine Riddell" userId="S::mriddell@phau.com.au::38cf7f0e-5d4a-47bd-9fd6-c72013bba418" providerId="AD" clId="Web-{C9C7BADA-E129-3FDB-8B52-C5D7BB539D9C}" dt="2025-02-14T05:38:05.680" v="50" actId="1076"/>
          <ac:picMkLst>
            <pc:docMk/>
            <pc:sldMk cId="3570566691" sldId="293"/>
            <ac:picMk id="4" creationId="{2DF9A2E6-2970-6D0C-704F-AF3A555ED877}"/>
          </ac:picMkLst>
        </pc:picChg>
        <pc:picChg chg="mod">
          <ac:chgData name="Madeleine Riddell" userId="S::mriddell@phau.com.au::38cf7f0e-5d4a-47bd-9fd6-c72013bba418" providerId="AD" clId="Web-{C9C7BADA-E129-3FDB-8B52-C5D7BB539D9C}" dt="2025-02-14T05:38:23.821" v="56" actId="1076"/>
          <ac:picMkLst>
            <pc:docMk/>
            <pc:sldMk cId="3570566691" sldId="293"/>
            <ac:picMk id="18" creationId="{1E6DD7D8-3D67-D5AA-BB42-2285920651B3}"/>
          </ac:picMkLst>
        </pc:picChg>
      </pc:sldChg>
    </pc:docChg>
  </pc:docChgLst>
  <pc:docChgLst>
    <pc:chgData name="Annette Nel" userId="S::anel@phau.com.au::5c9d6801-d4ff-4de2-a18c-f6a48ed459dc" providerId="AD" clId="Web-{52B2F28F-FBD2-9012-C2DB-1284281F955C}"/>
    <pc:docChg chg="delSld modSld">
      <pc:chgData name="Annette Nel" userId="S::anel@phau.com.au::5c9d6801-d4ff-4de2-a18c-f6a48ed459dc" providerId="AD" clId="Web-{52B2F28F-FBD2-9012-C2DB-1284281F955C}" dt="2025-02-19T04:45:37.551" v="7"/>
      <pc:docMkLst>
        <pc:docMk/>
      </pc:docMkLst>
      <pc:sldChg chg="del">
        <pc:chgData name="Annette Nel" userId="S::anel@phau.com.au::5c9d6801-d4ff-4de2-a18c-f6a48ed459dc" providerId="AD" clId="Web-{52B2F28F-FBD2-9012-C2DB-1284281F955C}" dt="2025-02-19T04:45:37.551" v="7"/>
        <pc:sldMkLst>
          <pc:docMk/>
          <pc:sldMk cId="2655921472" sldId="257"/>
        </pc:sldMkLst>
      </pc:sldChg>
      <pc:sldChg chg="del">
        <pc:chgData name="Annette Nel" userId="S::anel@phau.com.au::5c9d6801-d4ff-4de2-a18c-f6a48ed459dc" providerId="AD" clId="Web-{52B2F28F-FBD2-9012-C2DB-1284281F955C}" dt="2025-02-19T04:45:33.316" v="6"/>
        <pc:sldMkLst>
          <pc:docMk/>
          <pc:sldMk cId="4202250715" sldId="258"/>
        </pc:sldMkLst>
      </pc:sldChg>
      <pc:sldChg chg="modSp">
        <pc:chgData name="Annette Nel" userId="S::anel@phau.com.au::5c9d6801-d4ff-4de2-a18c-f6a48ed459dc" providerId="AD" clId="Web-{52B2F28F-FBD2-9012-C2DB-1284281F955C}" dt="2025-02-19T04:45:05.706" v="4" actId="1076"/>
        <pc:sldMkLst>
          <pc:docMk/>
          <pc:sldMk cId="4119772416" sldId="270"/>
        </pc:sldMkLst>
        <pc:picChg chg="mod">
          <ac:chgData name="Annette Nel" userId="S::anel@phau.com.au::5c9d6801-d4ff-4de2-a18c-f6a48ed459dc" providerId="AD" clId="Web-{52B2F28F-FBD2-9012-C2DB-1284281F955C}" dt="2025-02-19T04:45:05.706" v="4" actId="1076"/>
          <ac:picMkLst>
            <pc:docMk/>
            <pc:sldMk cId="4119772416" sldId="270"/>
            <ac:picMk id="5" creationId="{46EB4BEE-A113-F011-F4A1-C61324657FF6}"/>
          </ac:picMkLst>
        </pc:picChg>
      </pc:sldChg>
      <pc:sldChg chg="modSp">
        <pc:chgData name="Annette Nel" userId="S::anel@phau.com.au::5c9d6801-d4ff-4de2-a18c-f6a48ed459dc" providerId="AD" clId="Web-{52B2F28F-FBD2-9012-C2DB-1284281F955C}" dt="2025-02-19T04:44:59.862" v="3" actId="1076"/>
        <pc:sldMkLst>
          <pc:docMk/>
          <pc:sldMk cId="3012036194" sldId="271"/>
        </pc:sldMkLst>
        <pc:picChg chg="mod">
          <ac:chgData name="Annette Nel" userId="S::anel@phau.com.au::5c9d6801-d4ff-4de2-a18c-f6a48ed459dc" providerId="AD" clId="Web-{52B2F28F-FBD2-9012-C2DB-1284281F955C}" dt="2025-02-19T04:44:59.862" v="3" actId="1076"/>
          <ac:picMkLst>
            <pc:docMk/>
            <pc:sldMk cId="3012036194" sldId="271"/>
            <ac:picMk id="3" creationId="{37C975A8-FC9D-037F-8623-3C6CCE48B987}"/>
          </ac:picMkLst>
        </pc:picChg>
      </pc:sldChg>
      <pc:sldChg chg="modSp">
        <pc:chgData name="Annette Nel" userId="S::anel@phau.com.au::5c9d6801-d4ff-4de2-a18c-f6a48ed459dc" providerId="AD" clId="Web-{52B2F28F-FBD2-9012-C2DB-1284281F955C}" dt="2025-02-19T04:45:13.722" v="5" actId="1076"/>
        <pc:sldMkLst>
          <pc:docMk/>
          <pc:sldMk cId="3503534730" sldId="272"/>
        </pc:sldMkLst>
        <pc:picChg chg="mod">
          <ac:chgData name="Annette Nel" userId="S::anel@phau.com.au::5c9d6801-d4ff-4de2-a18c-f6a48ed459dc" providerId="AD" clId="Web-{52B2F28F-FBD2-9012-C2DB-1284281F955C}" dt="2025-02-19T04:45:13.722" v="5" actId="1076"/>
          <ac:picMkLst>
            <pc:docMk/>
            <pc:sldMk cId="3503534730" sldId="272"/>
            <ac:picMk id="5" creationId="{B48F48D8-4198-F78F-0957-EC163CB45682}"/>
          </ac:picMkLst>
        </pc:picChg>
      </pc:sldChg>
    </pc:docChg>
  </pc:docChgLst>
  <pc:docChgLst>
    <pc:chgData name="Annette Nel" userId="5c9d6801-d4ff-4de2-a18c-f6a48ed459dc" providerId="ADAL" clId="{AC2EAB14-A4BE-6941-902C-B7D5F8457886}"/>
    <pc:docChg chg="undo custSel modSld">
      <pc:chgData name="Annette Nel" userId="5c9d6801-d4ff-4de2-a18c-f6a48ed459dc" providerId="ADAL" clId="{AC2EAB14-A4BE-6941-902C-B7D5F8457886}" dt="2025-02-21T02:41:02.107" v="79" actId="1036"/>
      <pc:docMkLst>
        <pc:docMk/>
      </pc:docMkLst>
      <pc:sldChg chg="addSp delSp modSp mod">
        <pc:chgData name="Annette Nel" userId="5c9d6801-d4ff-4de2-a18c-f6a48ed459dc" providerId="ADAL" clId="{AC2EAB14-A4BE-6941-902C-B7D5F8457886}" dt="2025-02-20T04:15:00.301" v="40" actId="20577"/>
        <pc:sldMkLst>
          <pc:docMk/>
          <pc:sldMk cId="952472092" sldId="256"/>
        </pc:sldMkLst>
        <pc:spChg chg="add del mod">
          <ac:chgData name="Annette Nel" userId="5c9d6801-d4ff-4de2-a18c-f6a48ed459dc" providerId="ADAL" clId="{AC2EAB14-A4BE-6941-902C-B7D5F8457886}" dt="2025-02-20T04:15:00.301" v="40" actId="20577"/>
          <ac:spMkLst>
            <pc:docMk/>
            <pc:sldMk cId="952472092" sldId="256"/>
            <ac:spMk id="2" creationId="{DDDB4507-3AD4-BEA4-F2BB-C7489D26650A}"/>
          </ac:spMkLst>
        </pc:spChg>
        <pc:spChg chg="add del mod">
          <ac:chgData name="Annette Nel" userId="5c9d6801-d4ff-4de2-a18c-f6a48ed459dc" providerId="ADAL" clId="{AC2EAB14-A4BE-6941-902C-B7D5F8457886}" dt="2025-02-20T04:14:56.631" v="35" actId="478"/>
          <ac:spMkLst>
            <pc:docMk/>
            <pc:sldMk cId="952472092" sldId="256"/>
            <ac:spMk id="5" creationId="{36A7CC38-3641-40DB-DF7B-A21271D1074B}"/>
          </ac:spMkLst>
        </pc:spChg>
      </pc:sldChg>
      <pc:sldChg chg="modSp mod">
        <pc:chgData name="Annette Nel" userId="5c9d6801-d4ff-4de2-a18c-f6a48ed459dc" providerId="ADAL" clId="{AC2EAB14-A4BE-6941-902C-B7D5F8457886}" dt="2025-02-21T02:41:02.107" v="79" actId="1036"/>
        <pc:sldMkLst>
          <pc:docMk/>
          <pc:sldMk cId="1891932331" sldId="294"/>
        </pc:sldMkLst>
        <pc:spChg chg="mod">
          <ac:chgData name="Annette Nel" userId="5c9d6801-d4ff-4de2-a18c-f6a48ed459dc" providerId="ADAL" clId="{AC2EAB14-A4BE-6941-902C-B7D5F8457886}" dt="2025-02-21T02:41:02.107" v="79" actId="1036"/>
          <ac:spMkLst>
            <pc:docMk/>
            <pc:sldMk cId="1891932331" sldId="294"/>
            <ac:spMk id="2" creationId="{25E7523D-D3B1-2699-EBB9-174341C6BD1D}"/>
          </ac:spMkLst>
        </pc:spChg>
      </pc:sldChg>
    </pc:docChg>
  </pc:docChgLst>
</pc:chgInfo>
</file>

<file path=ppt/comments/modernComment_11A_BC3516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A9ECCAC-CB2A-45E5-990D-475306CDC318}" authorId="{5DAE5CA5-11D0-913D-C148-CFD56C1B7F58}" status="resolved" created="2025-02-14T05:33:18.842" complete="1000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97349728" sldId="282"/>
      <ac:picMk id="9" creationId="{1C0B3CC8-B5E7-37CA-5514-D4D46CFBE620}"/>
    </ac:deMkLst>
    <p188:txBody>
      <a:bodyPr/>
      <a:lstStyle/>
      <a:p>
        <a:r>
          <a:rPr lang="en-US"/>
          <a:t>While the text is readable its almost cut off in this image, is there a way to get a new un-cropped version of the image?</a:t>
        </a:r>
      </a:p>
    </p188:txBody>
  </p188:cm>
</p188:cmLst>
</file>

<file path=ppt/comments/modernComment_123_90DBE4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DB163B1-DD2C-40D2-BA63-C4368F99AC68}" authorId="{5DAE5CA5-11D0-913D-C148-CFD56C1B7F58}" created="2025-02-14T05:31:33.729">
    <pc:sldMkLst xmlns:pc="http://schemas.microsoft.com/office/powerpoint/2013/main/command">
      <pc:docMk/>
      <pc:sldMk cId="151895629" sldId="291"/>
    </pc:sldMkLst>
    <p188:txBody>
      <a:bodyPr/>
      <a:lstStyle/>
      <a:p>
        <a:r>
          <a:rPr lang="en-US"/>
          <a:t>Is this image meant to go over the corner of the fruit fly logo colouring? or should it be moved to the side so that it's only touching the white?</a:t>
        </a:r>
      </a:p>
    </p188:txBody>
  </p188:cm>
</p188:cmLst>
</file>

<file path=ppt/comments/modernComment_124_59E0589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CAEFA07-E375-4276-AB44-4E093AB20BC9}" authorId="{5DAE5CA5-11D0-913D-C148-CFD56C1B7F58}" created="2025-02-14T05:34:34.51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507874969" sldId="292"/>
      <ac:picMk id="5126" creationId="{2B282074-A500-AF8A-A4FC-DC5E09220CE9}"/>
    </ac:deMkLst>
    <p188:txBody>
      <a:bodyPr/>
      <a:lstStyle/>
      <a:p>
        <a:r>
          <a:rPr lang="en-US"/>
          <a:t>I know this is meant to be just part of a collage but would it be a good idea to move this picture so the whole banner of "keep yarra valley fruit fly free" is visible?</a:t>
        </a:r>
      </a:p>
    </p188:txBody>
  </p188:cm>
</p188:cmLst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svg"/><Relationship Id="rId3" Type="http://schemas.openxmlformats.org/officeDocument/2006/relationships/image" Target="../media/image84.png"/><Relationship Id="rId7" Type="http://schemas.openxmlformats.org/officeDocument/2006/relationships/image" Target="../media/image88.png"/><Relationship Id="rId2" Type="http://schemas.openxmlformats.org/officeDocument/2006/relationships/image" Target="../media/image83.svg"/><Relationship Id="rId1" Type="http://schemas.openxmlformats.org/officeDocument/2006/relationships/image" Target="../media/image82.png"/><Relationship Id="rId6" Type="http://schemas.openxmlformats.org/officeDocument/2006/relationships/image" Target="../media/image87.svg"/><Relationship Id="rId5" Type="http://schemas.openxmlformats.org/officeDocument/2006/relationships/image" Target="../media/image86.png"/><Relationship Id="rId4" Type="http://schemas.openxmlformats.org/officeDocument/2006/relationships/image" Target="../media/image8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svg"/><Relationship Id="rId3" Type="http://schemas.openxmlformats.org/officeDocument/2006/relationships/image" Target="../media/image84.png"/><Relationship Id="rId7" Type="http://schemas.openxmlformats.org/officeDocument/2006/relationships/image" Target="../media/image88.png"/><Relationship Id="rId2" Type="http://schemas.openxmlformats.org/officeDocument/2006/relationships/image" Target="../media/image83.svg"/><Relationship Id="rId1" Type="http://schemas.openxmlformats.org/officeDocument/2006/relationships/image" Target="../media/image82.png"/><Relationship Id="rId6" Type="http://schemas.openxmlformats.org/officeDocument/2006/relationships/image" Target="../media/image87.svg"/><Relationship Id="rId5" Type="http://schemas.openxmlformats.org/officeDocument/2006/relationships/image" Target="../media/image86.png"/><Relationship Id="rId4" Type="http://schemas.openxmlformats.org/officeDocument/2006/relationships/image" Target="../media/image8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093CD9-DCF4-4910-8759-C071DC85E67E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AU"/>
        </a:p>
      </dgm:t>
    </dgm:pt>
    <dgm:pt modelId="{5E77AA2D-6F8D-459D-B2B4-1054CBC07364}">
      <dgm:prSet/>
      <dgm:spPr/>
      <dgm:t>
        <a:bodyPr/>
        <a:lstStyle/>
        <a:p>
          <a:r>
            <a:rPr lang="en-AU"/>
            <a:t>Relationships </a:t>
          </a:r>
        </a:p>
      </dgm:t>
    </dgm:pt>
    <dgm:pt modelId="{7FF39104-6D6F-4C80-87C1-F764FFFF1EA2}" type="parTrans" cxnId="{0E0B296A-AF82-480E-AEF5-6A88CFE4EE5F}">
      <dgm:prSet/>
      <dgm:spPr/>
      <dgm:t>
        <a:bodyPr/>
        <a:lstStyle/>
        <a:p>
          <a:endParaRPr lang="en-AU"/>
        </a:p>
      </dgm:t>
    </dgm:pt>
    <dgm:pt modelId="{EFDBB47C-5ADA-4EC7-961F-18CCFFCA6EBF}" type="sibTrans" cxnId="{0E0B296A-AF82-480E-AEF5-6A88CFE4EE5F}">
      <dgm:prSet/>
      <dgm:spPr/>
      <dgm:t>
        <a:bodyPr/>
        <a:lstStyle/>
        <a:p>
          <a:endParaRPr lang="en-AU"/>
        </a:p>
      </dgm:t>
    </dgm:pt>
    <dgm:pt modelId="{3A47759E-40AE-4D91-B4B0-21CA577D3E95}">
      <dgm:prSet custT="1"/>
      <dgm:spPr/>
      <dgm:t>
        <a:bodyPr/>
        <a:lstStyle/>
        <a:p>
          <a:r>
            <a:rPr lang="en-AU" sz="1050"/>
            <a:t>Key finding at State Biosecurity conference across the board</a:t>
          </a:r>
        </a:p>
      </dgm:t>
    </dgm:pt>
    <dgm:pt modelId="{61C29B34-E991-45C8-A8EB-216EE481D416}" type="parTrans" cxnId="{77FA2C3D-86DC-43BA-9CD9-AEB21AFF1BF9}">
      <dgm:prSet/>
      <dgm:spPr/>
      <dgm:t>
        <a:bodyPr/>
        <a:lstStyle/>
        <a:p>
          <a:endParaRPr lang="en-AU"/>
        </a:p>
      </dgm:t>
    </dgm:pt>
    <dgm:pt modelId="{774F675F-C9D0-4CB8-9BBC-D9F999D2A789}" type="sibTrans" cxnId="{77FA2C3D-86DC-43BA-9CD9-AEB21AFF1BF9}">
      <dgm:prSet/>
      <dgm:spPr/>
      <dgm:t>
        <a:bodyPr/>
        <a:lstStyle/>
        <a:p>
          <a:endParaRPr lang="en-AU"/>
        </a:p>
      </dgm:t>
    </dgm:pt>
    <dgm:pt modelId="{7F9608E6-422C-4433-8774-9E7F9D72C1B8}">
      <dgm:prSet custT="1"/>
      <dgm:spPr/>
      <dgm:t>
        <a:bodyPr/>
        <a:lstStyle/>
        <a:p>
          <a:r>
            <a:rPr lang="en-AU" sz="1050"/>
            <a:t>Physical presence at all field days/events</a:t>
          </a:r>
        </a:p>
      </dgm:t>
    </dgm:pt>
    <dgm:pt modelId="{94D3CE90-9959-47B5-9842-AD162499F51A}" type="parTrans" cxnId="{0BD5A111-E8FF-415B-B2BB-5409AE897D10}">
      <dgm:prSet/>
      <dgm:spPr/>
      <dgm:t>
        <a:bodyPr/>
        <a:lstStyle/>
        <a:p>
          <a:endParaRPr lang="en-AU"/>
        </a:p>
      </dgm:t>
    </dgm:pt>
    <dgm:pt modelId="{41C634C0-664B-43DC-BE7E-A9DBE61DBADB}" type="sibTrans" cxnId="{0BD5A111-E8FF-415B-B2BB-5409AE897D10}">
      <dgm:prSet/>
      <dgm:spPr/>
      <dgm:t>
        <a:bodyPr/>
        <a:lstStyle/>
        <a:p>
          <a:endParaRPr lang="en-AU"/>
        </a:p>
      </dgm:t>
    </dgm:pt>
    <dgm:pt modelId="{F6A48F6F-C98D-4504-B63D-A828A5E4A966}">
      <dgm:prSet custT="1"/>
      <dgm:spPr/>
      <dgm:t>
        <a:bodyPr/>
        <a:lstStyle/>
        <a:p>
          <a:r>
            <a:rPr lang="en-AU" sz="1050"/>
            <a:t>Knowledge of current seasonal situation</a:t>
          </a:r>
        </a:p>
      </dgm:t>
    </dgm:pt>
    <dgm:pt modelId="{E3EEC5AC-906E-41D9-AAD6-E94E0C5D29C2}" type="parTrans" cxnId="{192B7D48-E353-4366-80F8-3A51D868BEAA}">
      <dgm:prSet/>
      <dgm:spPr/>
      <dgm:t>
        <a:bodyPr/>
        <a:lstStyle/>
        <a:p>
          <a:endParaRPr lang="en-AU"/>
        </a:p>
      </dgm:t>
    </dgm:pt>
    <dgm:pt modelId="{9A2D9468-2AA5-4390-9E44-DEBD42314438}" type="sibTrans" cxnId="{192B7D48-E353-4366-80F8-3A51D868BEAA}">
      <dgm:prSet/>
      <dgm:spPr/>
      <dgm:t>
        <a:bodyPr/>
        <a:lstStyle/>
        <a:p>
          <a:endParaRPr lang="en-AU"/>
        </a:p>
      </dgm:t>
    </dgm:pt>
    <dgm:pt modelId="{A7356A1A-4669-4195-BA27-428F14D85B3B}">
      <dgm:prSet custT="1"/>
      <dgm:spPr/>
      <dgm:t>
        <a:bodyPr/>
        <a:lstStyle/>
        <a:p>
          <a:r>
            <a:rPr lang="en-AU" sz="1050"/>
            <a:t>Familiar face, Trust, Respect, Action</a:t>
          </a:r>
        </a:p>
      </dgm:t>
    </dgm:pt>
    <dgm:pt modelId="{E5F3ABC2-D648-432A-8090-A27F67D05FD4}" type="parTrans" cxnId="{F266CEEB-0C4D-47F1-B434-FF6EA2A07C37}">
      <dgm:prSet/>
      <dgm:spPr/>
      <dgm:t>
        <a:bodyPr/>
        <a:lstStyle/>
        <a:p>
          <a:endParaRPr lang="en-AU"/>
        </a:p>
      </dgm:t>
    </dgm:pt>
    <dgm:pt modelId="{C71C3415-4C3D-4E49-9AB0-A666A71047E7}" type="sibTrans" cxnId="{F266CEEB-0C4D-47F1-B434-FF6EA2A07C37}">
      <dgm:prSet/>
      <dgm:spPr/>
      <dgm:t>
        <a:bodyPr/>
        <a:lstStyle/>
        <a:p>
          <a:endParaRPr lang="en-AU"/>
        </a:p>
      </dgm:t>
    </dgm:pt>
    <dgm:pt modelId="{74B883F6-BCF0-434A-9035-C879F1AA687A}">
      <dgm:prSet/>
      <dgm:spPr/>
      <dgm:t>
        <a:bodyPr/>
        <a:lstStyle/>
        <a:p>
          <a:r>
            <a:rPr lang="en-AU"/>
            <a:t>Surveillance </a:t>
          </a:r>
        </a:p>
      </dgm:t>
    </dgm:pt>
    <dgm:pt modelId="{A12B7BED-F74F-4C59-B7B5-235D005D1C9F}" type="parTrans" cxnId="{A38A0A13-1C8A-4586-9301-6C47246B6059}">
      <dgm:prSet/>
      <dgm:spPr/>
      <dgm:t>
        <a:bodyPr/>
        <a:lstStyle/>
        <a:p>
          <a:endParaRPr lang="en-AU"/>
        </a:p>
      </dgm:t>
    </dgm:pt>
    <dgm:pt modelId="{F91BA754-3470-47F2-97BF-ADBEF3EFABD7}" type="sibTrans" cxnId="{A38A0A13-1C8A-4586-9301-6C47246B6059}">
      <dgm:prSet/>
      <dgm:spPr/>
      <dgm:t>
        <a:bodyPr/>
        <a:lstStyle/>
        <a:p>
          <a:endParaRPr lang="en-AU"/>
        </a:p>
      </dgm:t>
    </dgm:pt>
    <dgm:pt modelId="{F1A33D7E-A8E5-4B1C-90F3-BF1D0E7DB177}">
      <dgm:prSet custT="1"/>
      <dgm:spPr/>
      <dgm:t>
        <a:bodyPr/>
        <a:lstStyle/>
        <a:p>
          <a:r>
            <a:rPr lang="en-AU" sz="1000"/>
            <a:t>Where is QFF, where is QFF not</a:t>
          </a:r>
        </a:p>
      </dgm:t>
    </dgm:pt>
    <dgm:pt modelId="{94E9C8CF-9579-4CA3-B08D-31AB61415DEE}" type="parTrans" cxnId="{F2C61378-52F9-4123-AD41-5C3542EC72B1}">
      <dgm:prSet/>
      <dgm:spPr/>
      <dgm:t>
        <a:bodyPr/>
        <a:lstStyle/>
        <a:p>
          <a:endParaRPr lang="en-AU"/>
        </a:p>
      </dgm:t>
    </dgm:pt>
    <dgm:pt modelId="{72EC17B4-3B76-4715-9B33-DE165D057425}" type="sibTrans" cxnId="{F2C61378-52F9-4123-AD41-5C3542EC72B1}">
      <dgm:prSet/>
      <dgm:spPr/>
      <dgm:t>
        <a:bodyPr/>
        <a:lstStyle/>
        <a:p>
          <a:endParaRPr lang="en-AU"/>
        </a:p>
      </dgm:t>
    </dgm:pt>
    <dgm:pt modelId="{03719B35-8FAD-44C2-82EA-768B283B43D1}">
      <dgm:prSet custT="1"/>
      <dgm:spPr/>
      <dgm:t>
        <a:bodyPr/>
        <a:lstStyle/>
        <a:p>
          <a:r>
            <a:rPr lang="en-AU" sz="1000"/>
            <a:t>When to act, when to hold </a:t>
          </a:r>
        </a:p>
      </dgm:t>
    </dgm:pt>
    <dgm:pt modelId="{6BA2A125-EBF7-445C-B2F4-BB4FC992C064}" type="parTrans" cxnId="{FF5293BD-B856-4DCB-82E6-9CAE0EB4EBCA}">
      <dgm:prSet/>
      <dgm:spPr/>
      <dgm:t>
        <a:bodyPr/>
        <a:lstStyle/>
        <a:p>
          <a:endParaRPr lang="en-AU"/>
        </a:p>
      </dgm:t>
    </dgm:pt>
    <dgm:pt modelId="{725327F1-7959-451F-BB85-4FEC4CE2BBD3}" type="sibTrans" cxnId="{FF5293BD-B856-4DCB-82E6-9CAE0EB4EBCA}">
      <dgm:prSet/>
      <dgm:spPr/>
      <dgm:t>
        <a:bodyPr/>
        <a:lstStyle/>
        <a:p>
          <a:endParaRPr lang="en-AU"/>
        </a:p>
      </dgm:t>
    </dgm:pt>
    <dgm:pt modelId="{1C858B2A-D7CF-42AD-BF12-E1C82E2A5415}">
      <dgm:prSet custT="1"/>
      <dgm:spPr/>
      <dgm:t>
        <a:bodyPr/>
        <a:lstStyle/>
        <a:p>
          <a:r>
            <a:rPr lang="en-AU" sz="1000"/>
            <a:t>Timing of risk</a:t>
          </a:r>
        </a:p>
      </dgm:t>
    </dgm:pt>
    <dgm:pt modelId="{8E1409F8-1F17-4FE4-856F-3EEDFB397654}" type="parTrans" cxnId="{F579C072-9F69-42D7-9C71-3D1395F252BA}">
      <dgm:prSet/>
      <dgm:spPr/>
      <dgm:t>
        <a:bodyPr/>
        <a:lstStyle/>
        <a:p>
          <a:endParaRPr lang="en-AU"/>
        </a:p>
      </dgm:t>
    </dgm:pt>
    <dgm:pt modelId="{0166E5D7-8EFB-4CFC-855C-82663032AB5C}" type="sibTrans" cxnId="{F579C072-9F69-42D7-9C71-3D1395F252BA}">
      <dgm:prSet/>
      <dgm:spPr/>
      <dgm:t>
        <a:bodyPr/>
        <a:lstStyle/>
        <a:p>
          <a:endParaRPr lang="en-AU"/>
        </a:p>
      </dgm:t>
    </dgm:pt>
    <dgm:pt modelId="{D67B5F7C-E1AD-48AB-B3E0-2DD4C23A5323}">
      <dgm:prSet custT="1"/>
      <dgm:spPr/>
      <dgm:t>
        <a:bodyPr/>
        <a:lstStyle/>
        <a:p>
          <a:r>
            <a:rPr lang="en-AU" sz="1000"/>
            <a:t>Accuracy of detection</a:t>
          </a:r>
        </a:p>
      </dgm:t>
    </dgm:pt>
    <dgm:pt modelId="{A65AEE5A-4346-44C8-86EE-337DD29DC65D}" type="parTrans" cxnId="{2F39F531-A923-4645-BBF8-89A18CAAF577}">
      <dgm:prSet/>
      <dgm:spPr/>
      <dgm:t>
        <a:bodyPr/>
        <a:lstStyle/>
        <a:p>
          <a:endParaRPr lang="en-AU"/>
        </a:p>
      </dgm:t>
    </dgm:pt>
    <dgm:pt modelId="{A0E7A7E3-041F-48ED-B1B6-777840DDD256}" type="sibTrans" cxnId="{2F39F531-A923-4645-BBF8-89A18CAAF577}">
      <dgm:prSet/>
      <dgm:spPr/>
      <dgm:t>
        <a:bodyPr/>
        <a:lstStyle/>
        <a:p>
          <a:endParaRPr lang="en-AU"/>
        </a:p>
      </dgm:t>
    </dgm:pt>
    <dgm:pt modelId="{0FB41F3D-EA36-4607-9CB4-0552CE8C211D}">
      <dgm:prSet custT="1"/>
      <dgm:spPr/>
      <dgm:t>
        <a:bodyPr/>
        <a:lstStyle/>
        <a:p>
          <a:r>
            <a:rPr lang="en-AU" sz="1000"/>
            <a:t>Action plan or Emergency Response Plan – notifications initiate action (not ignored)</a:t>
          </a:r>
        </a:p>
      </dgm:t>
    </dgm:pt>
    <dgm:pt modelId="{446F762C-3EA3-4A1A-8B3E-759B97E65BC3}" type="parTrans" cxnId="{B803229A-9820-4635-B848-8A7684DD9CAD}">
      <dgm:prSet/>
      <dgm:spPr/>
      <dgm:t>
        <a:bodyPr/>
        <a:lstStyle/>
        <a:p>
          <a:endParaRPr lang="en-AU"/>
        </a:p>
      </dgm:t>
    </dgm:pt>
    <dgm:pt modelId="{DD8C49DF-2B60-4101-8F30-5E0DB5BF1F6A}" type="sibTrans" cxnId="{B803229A-9820-4635-B848-8A7684DD9CAD}">
      <dgm:prSet/>
      <dgm:spPr/>
      <dgm:t>
        <a:bodyPr/>
        <a:lstStyle/>
        <a:p>
          <a:endParaRPr lang="en-AU"/>
        </a:p>
      </dgm:t>
    </dgm:pt>
    <dgm:pt modelId="{7C196611-3D2F-4D80-B5B4-8A20CE0C7576}">
      <dgm:prSet/>
      <dgm:spPr/>
      <dgm:t>
        <a:bodyPr/>
        <a:lstStyle/>
        <a:p>
          <a:r>
            <a:rPr lang="en-AU"/>
            <a:t>Notifications</a:t>
          </a:r>
        </a:p>
      </dgm:t>
    </dgm:pt>
    <dgm:pt modelId="{E35D2D26-E3A2-4186-84D6-9C2A88F14A2B}" type="parTrans" cxnId="{1681D2D3-FBA6-4EC9-B7FA-6C1A6D6BE4AB}">
      <dgm:prSet/>
      <dgm:spPr/>
      <dgm:t>
        <a:bodyPr/>
        <a:lstStyle/>
        <a:p>
          <a:endParaRPr lang="en-AU"/>
        </a:p>
      </dgm:t>
    </dgm:pt>
    <dgm:pt modelId="{9321531F-0268-4490-85ED-0DF10786B2B3}" type="sibTrans" cxnId="{1681D2D3-FBA6-4EC9-B7FA-6C1A6D6BE4AB}">
      <dgm:prSet/>
      <dgm:spPr/>
      <dgm:t>
        <a:bodyPr/>
        <a:lstStyle/>
        <a:p>
          <a:endParaRPr lang="en-AU"/>
        </a:p>
      </dgm:t>
    </dgm:pt>
    <dgm:pt modelId="{7458EF9D-39B0-4C91-8971-D40A1C8A5CD9}">
      <dgm:prSet custT="1"/>
      <dgm:spPr/>
      <dgm:t>
        <a:bodyPr/>
        <a:lstStyle/>
        <a:p>
          <a:r>
            <a:rPr lang="en-AU" sz="1000"/>
            <a:t>Timely, meaningful, keep comms to important items only</a:t>
          </a:r>
        </a:p>
      </dgm:t>
    </dgm:pt>
    <dgm:pt modelId="{FDAAF1EB-1930-4AFB-8E59-A167ACDA4941}" type="parTrans" cxnId="{97FC5CD3-D864-4F44-B3F2-5D8A52781AE8}">
      <dgm:prSet/>
      <dgm:spPr/>
      <dgm:t>
        <a:bodyPr/>
        <a:lstStyle/>
        <a:p>
          <a:endParaRPr lang="en-AU"/>
        </a:p>
      </dgm:t>
    </dgm:pt>
    <dgm:pt modelId="{46D3A941-C9E0-43F5-91CC-17B19115CE0F}" type="sibTrans" cxnId="{97FC5CD3-D864-4F44-B3F2-5D8A52781AE8}">
      <dgm:prSet/>
      <dgm:spPr/>
      <dgm:t>
        <a:bodyPr/>
        <a:lstStyle/>
        <a:p>
          <a:endParaRPr lang="en-AU"/>
        </a:p>
      </dgm:t>
    </dgm:pt>
    <dgm:pt modelId="{7FD6F59B-3B39-4440-955E-E625A2F093AE}">
      <dgm:prSet custT="1"/>
      <dgm:spPr/>
      <dgm:t>
        <a:bodyPr/>
        <a:lstStyle/>
        <a:p>
          <a:r>
            <a:rPr lang="en-AU" sz="1000"/>
            <a:t>Emails to network, growers, agronomists</a:t>
          </a:r>
        </a:p>
      </dgm:t>
    </dgm:pt>
    <dgm:pt modelId="{B89C86F4-C298-4DE6-B519-2C97426D53FC}" type="parTrans" cxnId="{64A9D991-C322-42B8-8796-8B049DA5EC4F}">
      <dgm:prSet/>
      <dgm:spPr/>
      <dgm:t>
        <a:bodyPr/>
        <a:lstStyle/>
        <a:p>
          <a:endParaRPr lang="en-AU"/>
        </a:p>
      </dgm:t>
    </dgm:pt>
    <dgm:pt modelId="{C3CDD1B7-58CE-46EF-BD50-4D4850B31A34}" type="sibTrans" cxnId="{64A9D991-C322-42B8-8796-8B049DA5EC4F}">
      <dgm:prSet/>
      <dgm:spPr/>
      <dgm:t>
        <a:bodyPr/>
        <a:lstStyle/>
        <a:p>
          <a:endParaRPr lang="en-AU"/>
        </a:p>
      </dgm:t>
    </dgm:pt>
    <dgm:pt modelId="{85FC017A-DA4C-4FA5-A63D-70DB5159DFD4}">
      <dgm:prSet custT="1"/>
      <dgm:spPr/>
      <dgm:t>
        <a:bodyPr/>
        <a:lstStyle/>
        <a:p>
          <a:r>
            <a:rPr lang="en-AU" sz="1000"/>
            <a:t>Newsletter</a:t>
          </a:r>
        </a:p>
      </dgm:t>
    </dgm:pt>
    <dgm:pt modelId="{92DA36D6-649F-494D-9406-B4C073F04809}" type="parTrans" cxnId="{583EE4EF-BCE0-42EC-91A4-E6FF8A55AA40}">
      <dgm:prSet/>
      <dgm:spPr/>
      <dgm:t>
        <a:bodyPr/>
        <a:lstStyle/>
        <a:p>
          <a:endParaRPr lang="en-AU"/>
        </a:p>
      </dgm:t>
    </dgm:pt>
    <dgm:pt modelId="{EA716C80-928B-440A-BE53-1CB6E467DE46}" type="sibTrans" cxnId="{583EE4EF-BCE0-42EC-91A4-E6FF8A55AA40}">
      <dgm:prSet/>
      <dgm:spPr/>
      <dgm:t>
        <a:bodyPr/>
        <a:lstStyle/>
        <a:p>
          <a:endParaRPr lang="en-AU"/>
        </a:p>
      </dgm:t>
    </dgm:pt>
    <dgm:pt modelId="{4220963B-8256-48CD-ACF4-6DB358ADD324}">
      <dgm:prSet custT="1"/>
      <dgm:spPr/>
      <dgm:t>
        <a:bodyPr/>
        <a:lstStyle/>
        <a:p>
          <a:r>
            <a:rPr lang="en-AU" sz="1000"/>
            <a:t>Phone call/texts – growers at risk (proximity to detections)</a:t>
          </a:r>
        </a:p>
      </dgm:t>
    </dgm:pt>
    <dgm:pt modelId="{1434B78F-FCE6-4387-A44E-742677FE2CDE}" type="parTrans" cxnId="{BFC0246C-23E2-4BBE-BA7E-D811440945E7}">
      <dgm:prSet/>
      <dgm:spPr/>
      <dgm:t>
        <a:bodyPr/>
        <a:lstStyle/>
        <a:p>
          <a:endParaRPr lang="en-AU"/>
        </a:p>
      </dgm:t>
    </dgm:pt>
    <dgm:pt modelId="{46DC69ED-066D-4718-91D3-BD1717A5E1A8}" type="sibTrans" cxnId="{BFC0246C-23E2-4BBE-BA7E-D811440945E7}">
      <dgm:prSet/>
      <dgm:spPr/>
      <dgm:t>
        <a:bodyPr/>
        <a:lstStyle/>
        <a:p>
          <a:endParaRPr lang="en-AU"/>
        </a:p>
      </dgm:t>
    </dgm:pt>
    <dgm:pt modelId="{B4F8CD24-A34E-4273-B3A9-D8538A5245C7}">
      <dgm:prSet custT="1"/>
      <dgm:spPr/>
      <dgm:t>
        <a:bodyPr/>
        <a:lstStyle/>
        <a:p>
          <a:r>
            <a:rPr lang="en-AU" sz="1000"/>
            <a:t>Newspaper &amp; Social media</a:t>
          </a:r>
        </a:p>
      </dgm:t>
    </dgm:pt>
    <dgm:pt modelId="{F7DB7E9A-FCCA-4082-85DE-3C461F48D25B}" type="parTrans" cxnId="{99B43F4F-8FDC-407C-B500-F8B69B750AC0}">
      <dgm:prSet/>
      <dgm:spPr/>
      <dgm:t>
        <a:bodyPr/>
        <a:lstStyle/>
        <a:p>
          <a:endParaRPr lang="en-AU"/>
        </a:p>
      </dgm:t>
    </dgm:pt>
    <dgm:pt modelId="{9EC30523-F440-4512-A90C-6D51377F5CD9}" type="sibTrans" cxnId="{99B43F4F-8FDC-407C-B500-F8B69B750AC0}">
      <dgm:prSet/>
      <dgm:spPr/>
      <dgm:t>
        <a:bodyPr/>
        <a:lstStyle/>
        <a:p>
          <a:endParaRPr lang="en-AU"/>
        </a:p>
      </dgm:t>
    </dgm:pt>
    <dgm:pt modelId="{965BAC09-6AD8-4143-BE68-3857F4210425}">
      <dgm:prSet custT="1"/>
      <dgm:spPr/>
      <dgm:t>
        <a:bodyPr/>
        <a:lstStyle/>
        <a:p>
          <a:r>
            <a:rPr lang="en-AU" sz="1000"/>
            <a:t>Industry updates to governance group (</a:t>
          </a:r>
          <a:r>
            <a:rPr lang="en-AU" sz="1000" err="1"/>
            <a:t>PIB’s</a:t>
          </a:r>
          <a:r>
            <a:rPr lang="en-AU" sz="1000"/>
            <a:t>)</a:t>
          </a:r>
        </a:p>
      </dgm:t>
    </dgm:pt>
    <dgm:pt modelId="{456556C0-6524-48F7-BBEE-1F19981F0265}" type="parTrans" cxnId="{21FD2094-F728-41C1-8457-FBEAFF9B79FC}">
      <dgm:prSet/>
      <dgm:spPr/>
      <dgm:t>
        <a:bodyPr/>
        <a:lstStyle/>
        <a:p>
          <a:endParaRPr lang="en-AU"/>
        </a:p>
      </dgm:t>
    </dgm:pt>
    <dgm:pt modelId="{B2F0F715-922C-44E2-981E-CF5917558116}" type="sibTrans" cxnId="{21FD2094-F728-41C1-8457-FBEAFF9B79FC}">
      <dgm:prSet/>
      <dgm:spPr/>
      <dgm:t>
        <a:bodyPr/>
        <a:lstStyle/>
        <a:p>
          <a:endParaRPr lang="en-AU"/>
        </a:p>
      </dgm:t>
    </dgm:pt>
    <dgm:pt modelId="{F34CBBAE-3A70-45E0-A23F-A1FA6F6289B0}">
      <dgm:prSet/>
      <dgm:spPr/>
      <dgm:t>
        <a:bodyPr/>
        <a:lstStyle/>
        <a:p>
          <a:r>
            <a:rPr lang="en-AU" b="1"/>
            <a:t>Information</a:t>
          </a:r>
          <a:endParaRPr lang="en-AU"/>
        </a:p>
      </dgm:t>
    </dgm:pt>
    <dgm:pt modelId="{6E8D733F-2984-4F6B-91CA-548A65C7EA98}" type="parTrans" cxnId="{6E7F8F74-5369-4016-8429-09CC05E1B16E}">
      <dgm:prSet/>
      <dgm:spPr/>
      <dgm:t>
        <a:bodyPr/>
        <a:lstStyle/>
        <a:p>
          <a:endParaRPr lang="en-AU"/>
        </a:p>
      </dgm:t>
    </dgm:pt>
    <dgm:pt modelId="{AB4AAF71-A69F-4260-B816-98A92DB31EB4}" type="sibTrans" cxnId="{6E7F8F74-5369-4016-8429-09CC05E1B16E}">
      <dgm:prSet/>
      <dgm:spPr/>
      <dgm:t>
        <a:bodyPr/>
        <a:lstStyle/>
        <a:p>
          <a:endParaRPr lang="en-AU"/>
        </a:p>
      </dgm:t>
    </dgm:pt>
    <dgm:pt modelId="{CFADDC67-D470-4CBF-AF65-27752390ADA7}">
      <dgm:prSet custT="1"/>
      <dgm:spPr/>
      <dgm:t>
        <a:bodyPr/>
        <a:lstStyle/>
        <a:p>
          <a:r>
            <a:rPr lang="en-AU" sz="1050" b="1"/>
            <a:t>QFF ID</a:t>
          </a:r>
          <a:endParaRPr lang="en-AU" sz="1050"/>
        </a:p>
      </dgm:t>
    </dgm:pt>
    <dgm:pt modelId="{FDBE96A1-6AB8-4926-B7BB-92060972284C}" type="parTrans" cxnId="{7129027A-332D-4863-B9FC-9DEF069A9E46}">
      <dgm:prSet/>
      <dgm:spPr/>
      <dgm:t>
        <a:bodyPr/>
        <a:lstStyle/>
        <a:p>
          <a:endParaRPr lang="en-AU"/>
        </a:p>
      </dgm:t>
    </dgm:pt>
    <dgm:pt modelId="{D2ED52F8-A518-4931-AC53-11C53325AD07}" type="sibTrans" cxnId="{7129027A-332D-4863-B9FC-9DEF069A9E46}">
      <dgm:prSet/>
      <dgm:spPr/>
      <dgm:t>
        <a:bodyPr/>
        <a:lstStyle/>
        <a:p>
          <a:endParaRPr lang="en-AU"/>
        </a:p>
      </dgm:t>
    </dgm:pt>
    <dgm:pt modelId="{C74311F2-D671-40AF-9453-3F86B5B6524D}">
      <dgm:prSet custT="1"/>
      <dgm:spPr/>
      <dgm:t>
        <a:bodyPr/>
        <a:lstStyle/>
        <a:p>
          <a:r>
            <a:rPr lang="en-AU" sz="1050" b="1"/>
            <a:t>Lifecycle</a:t>
          </a:r>
          <a:endParaRPr lang="en-AU" sz="1050"/>
        </a:p>
      </dgm:t>
    </dgm:pt>
    <dgm:pt modelId="{8D4C229F-0276-4BAF-B49A-17BF934C673C}" type="parTrans" cxnId="{5A90E075-35ED-4067-9E06-B94C53FBA37A}">
      <dgm:prSet/>
      <dgm:spPr/>
      <dgm:t>
        <a:bodyPr/>
        <a:lstStyle/>
        <a:p>
          <a:endParaRPr lang="en-AU"/>
        </a:p>
      </dgm:t>
    </dgm:pt>
    <dgm:pt modelId="{779F6861-FF97-43FB-BAE1-FA2599A9EF38}" type="sibTrans" cxnId="{5A90E075-35ED-4067-9E06-B94C53FBA37A}">
      <dgm:prSet/>
      <dgm:spPr/>
      <dgm:t>
        <a:bodyPr/>
        <a:lstStyle/>
        <a:p>
          <a:endParaRPr lang="en-AU"/>
        </a:p>
      </dgm:t>
    </dgm:pt>
    <dgm:pt modelId="{709CC444-FD0C-49BC-BD7B-C98D7C310D15}">
      <dgm:prSet custT="1"/>
      <dgm:spPr/>
      <dgm:t>
        <a:bodyPr/>
        <a:lstStyle/>
        <a:p>
          <a:r>
            <a:rPr lang="en-AU" sz="1050" b="1"/>
            <a:t>Options for control </a:t>
          </a:r>
          <a:r>
            <a:rPr lang="en-AU" sz="1050" b="1" err="1"/>
            <a:t>IPM</a:t>
          </a:r>
          <a:r>
            <a:rPr lang="en-AU" sz="1050" b="1"/>
            <a:t> based approach</a:t>
          </a:r>
          <a:endParaRPr lang="en-AU" sz="1050"/>
        </a:p>
      </dgm:t>
    </dgm:pt>
    <dgm:pt modelId="{E2D03D8B-8A88-4B96-B274-41CE6BA10D1F}" type="parTrans" cxnId="{E1B8D3C6-D9DF-4837-B1B0-12A4EA43A099}">
      <dgm:prSet/>
      <dgm:spPr/>
      <dgm:t>
        <a:bodyPr/>
        <a:lstStyle/>
        <a:p>
          <a:endParaRPr lang="en-AU"/>
        </a:p>
      </dgm:t>
    </dgm:pt>
    <dgm:pt modelId="{22867D25-1D67-492E-A2FD-92FE4CAC2100}" type="sibTrans" cxnId="{E1B8D3C6-D9DF-4837-B1B0-12A4EA43A099}">
      <dgm:prSet/>
      <dgm:spPr/>
      <dgm:t>
        <a:bodyPr/>
        <a:lstStyle/>
        <a:p>
          <a:endParaRPr lang="en-AU"/>
        </a:p>
      </dgm:t>
    </dgm:pt>
    <dgm:pt modelId="{9A93283E-59D5-4726-B25E-9A4B03C0B767}">
      <dgm:prSet custT="1"/>
      <dgm:spPr/>
      <dgm:t>
        <a:bodyPr/>
        <a:lstStyle/>
        <a:p>
          <a:r>
            <a:rPr lang="en-AU" sz="1050" b="1"/>
            <a:t>Area wide management ideas</a:t>
          </a:r>
          <a:endParaRPr lang="en-AU" sz="1050"/>
        </a:p>
      </dgm:t>
    </dgm:pt>
    <dgm:pt modelId="{C325F4F6-8D02-4A09-B960-55DCFA68A9F0}" type="parTrans" cxnId="{AA9A646C-6871-4088-882D-D173DDD98AB7}">
      <dgm:prSet/>
      <dgm:spPr/>
      <dgm:t>
        <a:bodyPr/>
        <a:lstStyle/>
        <a:p>
          <a:endParaRPr lang="en-AU"/>
        </a:p>
      </dgm:t>
    </dgm:pt>
    <dgm:pt modelId="{7352B40D-C00D-4929-9848-CB47E34FC70E}" type="sibTrans" cxnId="{AA9A646C-6871-4088-882D-D173DDD98AB7}">
      <dgm:prSet/>
      <dgm:spPr/>
      <dgm:t>
        <a:bodyPr/>
        <a:lstStyle/>
        <a:p>
          <a:endParaRPr lang="en-AU"/>
        </a:p>
      </dgm:t>
    </dgm:pt>
    <dgm:pt modelId="{E2399223-41A7-4F3E-932F-6D6B22DA5AF8}" type="pres">
      <dgm:prSet presAssocID="{C0093CD9-DCF4-4910-8759-C071DC85E67E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1893A31D-A501-43AE-B73A-1286A49D5B82}" type="pres">
      <dgm:prSet presAssocID="{5E77AA2D-6F8D-459D-B2B4-1054CBC07364}" presName="circle1" presStyleLbl="node1" presStyleIdx="0" presStyleCnt="4"/>
      <dgm:spPr/>
    </dgm:pt>
    <dgm:pt modelId="{4BD0EA9F-C414-4B95-B538-A1C9DBBB2E1A}" type="pres">
      <dgm:prSet presAssocID="{5E77AA2D-6F8D-459D-B2B4-1054CBC07364}" presName="space" presStyleCnt="0"/>
      <dgm:spPr/>
    </dgm:pt>
    <dgm:pt modelId="{4A810CFF-BFD4-43FE-A5A8-40C945208921}" type="pres">
      <dgm:prSet presAssocID="{5E77AA2D-6F8D-459D-B2B4-1054CBC07364}" presName="rect1" presStyleLbl="alignAcc1" presStyleIdx="0" presStyleCnt="4"/>
      <dgm:spPr/>
    </dgm:pt>
    <dgm:pt modelId="{976EFB16-70FE-4F83-91B1-A811F3F3F456}" type="pres">
      <dgm:prSet presAssocID="{74B883F6-BCF0-434A-9035-C879F1AA687A}" presName="vertSpace2" presStyleLbl="node1" presStyleIdx="0" presStyleCnt="4"/>
      <dgm:spPr/>
    </dgm:pt>
    <dgm:pt modelId="{C3C404F2-D143-4635-A090-F336CF778DE2}" type="pres">
      <dgm:prSet presAssocID="{74B883F6-BCF0-434A-9035-C879F1AA687A}" presName="circle2" presStyleLbl="node1" presStyleIdx="1" presStyleCnt="4"/>
      <dgm:spPr/>
    </dgm:pt>
    <dgm:pt modelId="{D873CC1F-70C6-439D-8555-F0A5F776713E}" type="pres">
      <dgm:prSet presAssocID="{74B883F6-BCF0-434A-9035-C879F1AA687A}" presName="rect2" presStyleLbl="alignAcc1" presStyleIdx="1" presStyleCnt="4"/>
      <dgm:spPr/>
    </dgm:pt>
    <dgm:pt modelId="{2258D9E1-806A-43D0-A8A5-BDE1389C1615}" type="pres">
      <dgm:prSet presAssocID="{7C196611-3D2F-4D80-B5B4-8A20CE0C7576}" presName="vertSpace3" presStyleLbl="node1" presStyleIdx="1" presStyleCnt="4"/>
      <dgm:spPr/>
    </dgm:pt>
    <dgm:pt modelId="{B160EF55-ADAC-4E64-A215-2B2AF7A4F813}" type="pres">
      <dgm:prSet presAssocID="{7C196611-3D2F-4D80-B5B4-8A20CE0C7576}" presName="circle3" presStyleLbl="node1" presStyleIdx="2" presStyleCnt="4"/>
      <dgm:spPr/>
    </dgm:pt>
    <dgm:pt modelId="{8872A81A-307B-4E86-BEF7-8419B374A4B1}" type="pres">
      <dgm:prSet presAssocID="{7C196611-3D2F-4D80-B5B4-8A20CE0C7576}" presName="rect3" presStyleLbl="alignAcc1" presStyleIdx="2" presStyleCnt="4"/>
      <dgm:spPr/>
    </dgm:pt>
    <dgm:pt modelId="{F4EE12B4-7890-4C9C-93CF-9E8590C5CB66}" type="pres">
      <dgm:prSet presAssocID="{F34CBBAE-3A70-45E0-A23F-A1FA6F6289B0}" presName="vertSpace4" presStyleLbl="node1" presStyleIdx="2" presStyleCnt="4"/>
      <dgm:spPr/>
    </dgm:pt>
    <dgm:pt modelId="{199A4957-DCC7-48FC-B274-AABABB347530}" type="pres">
      <dgm:prSet presAssocID="{F34CBBAE-3A70-45E0-A23F-A1FA6F6289B0}" presName="circle4" presStyleLbl="node1" presStyleIdx="3" presStyleCnt="4"/>
      <dgm:spPr/>
    </dgm:pt>
    <dgm:pt modelId="{23B0C28E-DEC6-463F-8677-A3E1751B69E2}" type="pres">
      <dgm:prSet presAssocID="{F34CBBAE-3A70-45E0-A23F-A1FA6F6289B0}" presName="rect4" presStyleLbl="alignAcc1" presStyleIdx="3" presStyleCnt="4"/>
      <dgm:spPr/>
    </dgm:pt>
    <dgm:pt modelId="{20D7F6D2-C051-43F0-8A24-CF386FE26042}" type="pres">
      <dgm:prSet presAssocID="{5E77AA2D-6F8D-459D-B2B4-1054CBC07364}" presName="rect1ParTx" presStyleLbl="alignAcc1" presStyleIdx="3" presStyleCnt="4">
        <dgm:presLayoutVars>
          <dgm:chMax val="1"/>
          <dgm:bulletEnabled val="1"/>
        </dgm:presLayoutVars>
      </dgm:prSet>
      <dgm:spPr/>
    </dgm:pt>
    <dgm:pt modelId="{B00A78FA-BBD3-4BBA-A5C7-3DAA77F4AE5E}" type="pres">
      <dgm:prSet presAssocID="{5E77AA2D-6F8D-459D-B2B4-1054CBC07364}" presName="rect1ChTx" presStyleLbl="alignAcc1" presStyleIdx="3" presStyleCnt="4">
        <dgm:presLayoutVars>
          <dgm:bulletEnabled val="1"/>
        </dgm:presLayoutVars>
      </dgm:prSet>
      <dgm:spPr/>
    </dgm:pt>
    <dgm:pt modelId="{79AB15AA-B749-49F5-970C-E1310554465C}" type="pres">
      <dgm:prSet presAssocID="{74B883F6-BCF0-434A-9035-C879F1AA687A}" presName="rect2ParTx" presStyleLbl="alignAcc1" presStyleIdx="3" presStyleCnt="4">
        <dgm:presLayoutVars>
          <dgm:chMax val="1"/>
          <dgm:bulletEnabled val="1"/>
        </dgm:presLayoutVars>
      </dgm:prSet>
      <dgm:spPr/>
    </dgm:pt>
    <dgm:pt modelId="{ECF09300-23FA-46DC-B664-25CB39C49E58}" type="pres">
      <dgm:prSet presAssocID="{74B883F6-BCF0-434A-9035-C879F1AA687A}" presName="rect2ChTx" presStyleLbl="alignAcc1" presStyleIdx="3" presStyleCnt="4">
        <dgm:presLayoutVars>
          <dgm:bulletEnabled val="1"/>
        </dgm:presLayoutVars>
      </dgm:prSet>
      <dgm:spPr/>
    </dgm:pt>
    <dgm:pt modelId="{7F7A5C5A-7F13-4704-8214-42CFA47C4834}" type="pres">
      <dgm:prSet presAssocID="{7C196611-3D2F-4D80-B5B4-8A20CE0C7576}" presName="rect3ParTx" presStyleLbl="alignAcc1" presStyleIdx="3" presStyleCnt="4">
        <dgm:presLayoutVars>
          <dgm:chMax val="1"/>
          <dgm:bulletEnabled val="1"/>
        </dgm:presLayoutVars>
      </dgm:prSet>
      <dgm:spPr/>
    </dgm:pt>
    <dgm:pt modelId="{213E1A33-0067-46D8-90DC-328B1889049A}" type="pres">
      <dgm:prSet presAssocID="{7C196611-3D2F-4D80-B5B4-8A20CE0C7576}" presName="rect3ChTx" presStyleLbl="alignAcc1" presStyleIdx="3" presStyleCnt="4">
        <dgm:presLayoutVars>
          <dgm:bulletEnabled val="1"/>
        </dgm:presLayoutVars>
      </dgm:prSet>
      <dgm:spPr/>
    </dgm:pt>
    <dgm:pt modelId="{AB72F410-ABE6-4FFF-950C-F814E270DDAE}" type="pres">
      <dgm:prSet presAssocID="{F34CBBAE-3A70-45E0-A23F-A1FA6F6289B0}" presName="rect4ParTx" presStyleLbl="alignAcc1" presStyleIdx="3" presStyleCnt="4">
        <dgm:presLayoutVars>
          <dgm:chMax val="1"/>
          <dgm:bulletEnabled val="1"/>
        </dgm:presLayoutVars>
      </dgm:prSet>
      <dgm:spPr/>
    </dgm:pt>
    <dgm:pt modelId="{C83A5DBE-1988-4A15-AB5F-A15239663FCA}" type="pres">
      <dgm:prSet presAssocID="{F34CBBAE-3A70-45E0-A23F-A1FA6F6289B0}" presName="rect4ChTx" presStyleLbl="alignAcc1" presStyleIdx="3" presStyleCnt="4">
        <dgm:presLayoutVars>
          <dgm:bulletEnabled val="1"/>
        </dgm:presLayoutVars>
      </dgm:prSet>
      <dgm:spPr/>
    </dgm:pt>
  </dgm:ptLst>
  <dgm:cxnLst>
    <dgm:cxn modelId="{7F2EFD04-2451-4D9C-83D5-CA0CB305FF5F}" type="presOf" srcId="{7C196611-3D2F-4D80-B5B4-8A20CE0C7576}" destId="{7F7A5C5A-7F13-4704-8214-42CFA47C4834}" srcOrd="1" destOrd="0" presId="urn:microsoft.com/office/officeart/2005/8/layout/target3"/>
    <dgm:cxn modelId="{DA6E5A0C-ECA9-402A-8EB7-1F6146737C2E}" type="presOf" srcId="{D67B5F7C-E1AD-48AB-B3E0-2DD4C23A5323}" destId="{ECF09300-23FA-46DC-B664-25CB39C49E58}" srcOrd="0" destOrd="3" presId="urn:microsoft.com/office/officeart/2005/8/layout/target3"/>
    <dgm:cxn modelId="{0BD5A111-E8FF-415B-B2BB-5409AE897D10}" srcId="{5E77AA2D-6F8D-459D-B2B4-1054CBC07364}" destId="{7F9608E6-422C-4433-8774-9E7F9D72C1B8}" srcOrd="1" destOrd="0" parTransId="{94D3CE90-9959-47B5-9842-AD162499F51A}" sibTransId="{41C634C0-664B-43DC-BE7E-A9DBE61DBADB}"/>
    <dgm:cxn modelId="{A38A0A13-1C8A-4586-9301-6C47246B6059}" srcId="{C0093CD9-DCF4-4910-8759-C071DC85E67E}" destId="{74B883F6-BCF0-434A-9035-C879F1AA687A}" srcOrd="1" destOrd="0" parTransId="{A12B7BED-F74F-4C59-B7B5-235D005D1C9F}" sibTransId="{F91BA754-3470-47F2-97BF-ADBEF3EFABD7}"/>
    <dgm:cxn modelId="{F77ED613-B615-4643-9933-CE7B65B72649}" type="presOf" srcId="{F34CBBAE-3A70-45E0-A23F-A1FA6F6289B0}" destId="{23B0C28E-DEC6-463F-8677-A3E1751B69E2}" srcOrd="0" destOrd="0" presId="urn:microsoft.com/office/officeart/2005/8/layout/target3"/>
    <dgm:cxn modelId="{32E9C41E-5CAB-4D9A-9CC4-2B8B76EB7A6D}" type="presOf" srcId="{F1A33D7E-A8E5-4B1C-90F3-BF1D0E7DB177}" destId="{ECF09300-23FA-46DC-B664-25CB39C49E58}" srcOrd="0" destOrd="0" presId="urn:microsoft.com/office/officeart/2005/8/layout/target3"/>
    <dgm:cxn modelId="{30510221-70B7-43D0-BC60-435A73A4303B}" type="presOf" srcId="{85FC017A-DA4C-4FA5-A63D-70DB5159DFD4}" destId="{213E1A33-0067-46D8-90DC-328B1889049A}" srcOrd="0" destOrd="2" presId="urn:microsoft.com/office/officeart/2005/8/layout/target3"/>
    <dgm:cxn modelId="{32DD9428-FD02-479A-9E87-C2C5ED6FFA46}" type="presOf" srcId="{3A47759E-40AE-4D91-B4B0-21CA577D3E95}" destId="{B00A78FA-BBD3-4BBA-A5C7-3DAA77F4AE5E}" srcOrd="0" destOrd="0" presId="urn:microsoft.com/office/officeart/2005/8/layout/target3"/>
    <dgm:cxn modelId="{6D14F329-8D47-40D7-9E45-1C3BCEEE5AD6}" type="presOf" srcId="{74B883F6-BCF0-434A-9035-C879F1AA687A}" destId="{79AB15AA-B749-49F5-970C-E1310554465C}" srcOrd="1" destOrd="0" presId="urn:microsoft.com/office/officeart/2005/8/layout/target3"/>
    <dgm:cxn modelId="{A5E9802A-7179-41E6-8C2D-F2414A1A5ACC}" type="presOf" srcId="{7FD6F59B-3B39-4440-955E-E625A2F093AE}" destId="{213E1A33-0067-46D8-90DC-328B1889049A}" srcOrd="0" destOrd="1" presId="urn:microsoft.com/office/officeart/2005/8/layout/target3"/>
    <dgm:cxn modelId="{E7B12C31-9987-4DF9-B296-4AA866F88FE1}" type="presOf" srcId="{B4F8CD24-A34E-4273-B3A9-D8538A5245C7}" destId="{213E1A33-0067-46D8-90DC-328B1889049A}" srcOrd="0" destOrd="4" presId="urn:microsoft.com/office/officeart/2005/8/layout/target3"/>
    <dgm:cxn modelId="{2F39F531-A923-4645-BBF8-89A18CAAF577}" srcId="{74B883F6-BCF0-434A-9035-C879F1AA687A}" destId="{D67B5F7C-E1AD-48AB-B3E0-2DD4C23A5323}" srcOrd="3" destOrd="0" parTransId="{A65AEE5A-4346-44C8-86EE-337DD29DC65D}" sibTransId="{A0E7A7E3-041F-48ED-B1B6-777840DDD256}"/>
    <dgm:cxn modelId="{5B55383B-D7AE-424F-944C-64FCA72327F4}" type="presOf" srcId="{A7356A1A-4669-4195-BA27-428F14D85B3B}" destId="{B00A78FA-BBD3-4BBA-A5C7-3DAA77F4AE5E}" srcOrd="0" destOrd="3" presId="urn:microsoft.com/office/officeart/2005/8/layout/target3"/>
    <dgm:cxn modelId="{77FA2C3D-86DC-43BA-9CD9-AEB21AFF1BF9}" srcId="{5E77AA2D-6F8D-459D-B2B4-1054CBC07364}" destId="{3A47759E-40AE-4D91-B4B0-21CA577D3E95}" srcOrd="0" destOrd="0" parTransId="{61C29B34-E991-45C8-A8EB-216EE481D416}" sibTransId="{774F675F-C9D0-4CB8-9BBC-D9F999D2A789}"/>
    <dgm:cxn modelId="{D9078C40-9872-49EA-8CA1-149CAFCD1E53}" type="presOf" srcId="{7F9608E6-422C-4433-8774-9E7F9D72C1B8}" destId="{B00A78FA-BBD3-4BBA-A5C7-3DAA77F4AE5E}" srcOrd="0" destOrd="1" presId="urn:microsoft.com/office/officeart/2005/8/layout/target3"/>
    <dgm:cxn modelId="{A1BF7441-5AFC-40A5-9639-5C92818FCAB6}" type="presOf" srcId="{0FB41F3D-EA36-4607-9CB4-0552CE8C211D}" destId="{ECF09300-23FA-46DC-B664-25CB39C49E58}" srcOrd="0" destOrd="4" presId="urn:microsoft.com/office/officeart/2005/8/layout/target3"/>
    <dgm:cxn modelId="{92511C48-D5C0-4DE2-B66A-EF5B6284D482}" type="presOf" srcId="{965BAC09-6AD8-4143-BE68-3857F4210425}" destId="{213E1A33-0067-46D8-90DC-328B1889049A}" srcOrd="0" destOrd="5" presId="urn:microsoft.com/office/officeart/2005/8/layout/target3"/>
    <dgm:cxn modelId="{192B7D48-E353-4366-80F8-3A51D868BEAA}" srcId="{5E77AA2D-6F8D-459D-B2B4-1054CBC07364}" destId="{F6A48F6F-C98D-4504-B63D-A828A5E4A966}" srcOrd="2" destOrd="0" parTransId="{E3EEC5AC-906E-41D9-AAD6-E94E0C5D29C2}" sibTransId="{9A2D9468-2AA5-4390-9E44-DEBD42314438}"/>
    <dgm:cxn modelId="{262EA64A-7D96-4AC9-9FBE-2E17AFBCDBF0}" type="presOf" srcId="{5E77AA2D-6F8D-459D-B2B4-1054CBC07364}" destId="{4A810CFF-BFD4-43FE-A5A8-40C945208921}" srcOrd="0" destOrd="0" presId="urn:microsoft.com/office/officeart/2005/8/layout/target3"/>
    <dgm:cxn modelId="{99B43F4F-8FDC-407C-B500-F8B69B750AC0}" srcId="{7C196611-3D2F-4D80-B5B4-8A20CE0C7576}" destId="{B4F8CD24-A34E-4273-B3A9-D8538A5245C7}" srcOrd="4" destOrd="0" parTransId="{F7DB7E9A-FCCA-4082-85DE-3C461F48D25B}" sibTransId="{9EC30523-F440-4512-A90C-6D51377F5CD9}"/>
    <dgm:cxn modelId="{20D46455-2E88-41EA-9922-DAF0036790B8}" type="presOf" srcId="{7C196611-3D2F-4D80-B5B4-8A20CE0C7576}" destId="{8872A81A-307B-4E86-BEF7-8419B374A4B1}" srcOrd="0" destOrd="0" presId="urn:microsoft.com/office/officeart/2005/8/layout/target3"/>
    <dgm:cxn modelId="{6FF7F966-D5DE-4F9C-85D3-3B78F07DE6BA}" type="presOf" srcId="{03719B35-8FAD-44C2-82EA-768B283B43D1}" destId="{ECF09300-23FA-46DC-B664-25CB39C49E58}" srcOrd="0" destOrd="1" presId="urn:microsoft.com/office/officeart/2005/8/layout/target3"/>
    <dgm:cxn modelId="{464A3B68-7FB2-4D26-BC37-278D219B37F0}" type="presOf" srcId="{F34CBBAE-3A70-45E0-A23F-A1FA6F6289B0}" destId="{AB72F410-ABE6-4FFF-950C-F814E270DDAE}" srcOrd="1" destOrd="0" presId="urn:microsoft.com/office/officeart/2005/8/layout/target3"/>
    <dgm:cxn modelId="{0E0B296A-AF82-480E-AEF5-6A88CFE4EE5F}" srcId="{C0093CD9-DCF4-4910-8759-C071DC85E67E}" destId="{5E77AA2D-6F8D-459D-B2B4-1054CBC07364}" srcOrd="0" destOrd="0" parTransId="{7FF39104-6D6F-4C80-87C1-F764FFFF1EA2}" sibTransId="{EFDBB47C-5ADA-4EC7-961F-18CCFFCA6EBF}"/>
    <dgm:cxn modelId="{17FD286B-B1D1-42C0-897A-A21FACE9F8ED}" type="presOf" srcId="{5E77AA2D-6F8D-459D-B2B4-1054CBC07364}" destId="{20D7F6D2-C051-43F0-8A24-CF386FE26042}" srcOrd="1" destOrd="0" presId="urn:microsoft.com/office/officeart/2005/8/layout/target3"/>
    <dgm:cxn modelId="{BFC0246C-23E2-4BBE-BA7E-D811440945E7}" srcId="{7C196611-3D2F-4D80-B5B4-8A20CE0C7576}" destId="{4220963B-8256-48CD-ACF4-6DB358ADD324}" srcOrd="3" destOrd="0" parTransId="{1434B78F-FCE6-4387-A44E-742677FE2CDE}" sibTransId="{46DC69ED-066D-4718-91D3-BD1717A5E1A8}"/>
    <dgm:cxn modelId="{AA9A646C-6871-4088-882D-D173DDD98AB7}" srcId="{F34CBBAE-3A70-45E0-A23F-A1FA6F6289B0}" destId="{9A93283E-59D5-4726-B25E-9A4B03C0B767}" srcOrd="3" destOrd="0" parTransId="{C325F4F6-8D02-4A09-B960-55DCFA68A9F0}" sibTransId="{7352B40D-C00D-4929-9848-CB47E34FC70E}"/>
    <dgm:cxn modelId="{F579C072-9F69-42D7-9C71-3D1395F252BA}" srcId="{74B883F6-BCF0-434A-9035-C879F1AA687A}" destId="{1C858B2A-D7CF-42AD-BF12-E1C82E2A5415}" srcOrd="2" destOrd="0" parTransId="{8E1409F8-1F17-4FE4-856F-3EEDFB397654}" sibTransId="{0166E5D7-8EFB-4CFC-855C-82663032AB5C}"/>
    <dgm:cxn modelId="{6E7F8F74-5369-4016-8429-09CC05E1B16E}" srcId="{C0093CD9-DCF4-4910-8759-C071DC85E67E}" destId="{F34CBBAE-3A70-45E0-A23F-A1FA6F6289B0}" srcOrd="3" destOrd="0" parTransId="{6E8D733F-2984-4F6B-91CA-548A65C7EA98}" sibTransId="{AB4AAF71-A69F-4260-B816-98A92DB31EB4}"/>
    <dgm:cxn modelId="{5A90E075-35ED-4067-9E06-B94C53FBA37A}" srcId="{F34CBBAE-3A70-45E0-A23F-A1FA6F6289B0}" destId="{C74311F2-D671-40AF-9453-3F86B5B6524D}" srcOrd="1" destOrd="0" parTransId="{8D4C229F-0276-4BAF-B49A-17BF934C673C}" sibTransId="{779F6861-FF97-43FB-BAE1-FA2599A9EF38}"/>
    <dgm:cxn modelId="{F2C61378-52F9-4123-AD41-5C3542EC72B1}" srcId="{74B883F6-BCF0-434A-9035-C879F1AA687A}" destId="{F1A33D7E-A8E5-4B1C-90F3-BF1D0E7DB177}" srcOrd="0" destOrd="0" parTransId="{94E9C8CF-9579-4CA3-B08D-31AB61415DEE}" sibTransId="{72EC17B4-3B76-4715-9B33-DE165D057425}"/>
    <dgm:cxn modelId="{7129027A-332D-4863-B9FC-9DEF069A9E46}" srcId="{F34CBBAE-3A70-45E0-A23F-A1FA6F6289B0}" destId="{CFADDC67-D470-4CBF-AF65-27752390ADA7}" srcOrd="0" destOrd="0" parTransId="{FDBE96A1-6AB8-4926-B7BB-92060972284C}" sibTransId="{D2ED52F8-A518-4931-AC53-11C53325AD07}"/>
    <dgm:cxn modelId="{10C09686-2279-475D-9116-4C8D179390F1}" type="presOf" srcId="{C0093CD9-DCF4-4910-8759-C071DC85E67E}" destId="{E2399223-41A7-4F3E-932F-6D6B22DA5AF8}" srcOrd="0" destOrd="0" presId="urn:microsoft.com/office/officeart/2005/8/layout/target3"/>
    <dgm:cxn modelId="{F2460C8E-F5C4-4181-B837-AC71ADF8907F}" type="presOf" srcId="{C74311F2-D671-40AF-9453-3F86B5B6524D}" destId="{C83A5DBE-1988-4A15-AB5F-A15239663FCA}" srcOrd="0" destOrd="1" presId="urn:microsoft.com/office/officeart/2005/8/layout/target3"/>
    <dgm:cxn modelId="{64A9D991-C322-42B8-8796-8B049DA5EC4F}" srcId="{7C196611-3D2F-4D80-B5B4-8A20CE0C7576}" destId="{7FD6F59B-3B39-4440-955E-E625A2F093AE}" srcOrd="1" destOrd="0" parTransId="{B89C86F4-C298-4DE6-B519-2C97426D53FC}" sibTransId="{C3CDD1B7-58CE-46EF-BD50-4D4850B31A34}"/>
    <dgm:cxn modelId="{21FD2094-F728-41C1-8457-FBEAFF9B79FC}" srcId="{7C196611-3D2F-4D80-B5B4-8A20CE0C7576}" destId="{965BAC09-6AD8-4143-BE68-3857F4210425}" srcOrd="5" destOrd="0" parTransId="{456556C0-6524-48F7-BBEE-1F19981F0265}" sibTransId="{B2F0F715-922C-44E2-981E-CF5917558116}"/>
    <dgm:cxn modelId="{B803229A-9820-4635-B848-8A7684DD9CAD}" srcId="{74B883F6-BCF0-434A-9035-C879F1AA687A}" destId="{0FB41F3D-EA36-4607-9CB4-0552CE8C211D}" srcOrd="4" destOrd="0" parTransId="{446F762C-3EA3-4A1A-8B3E-759B97E65BC3}" sibTransId="{DD8C49DF-2B60-4101-8F30-5E0DB5BF1F6A}"/>
    <dgm:cxn modelId="{9D9DE7A9-43C8-487B-944A-757CFC24969D}" type="presOf" srcId="{709CC444-FD0C-49BC-BD7B-C98D7C310D15}" destId="{C83A5DBE-1988-4A15-AB5F-A15239663FCA}" srcOrd="0" destOrd="2" presId="urn:microsoft.com/office/officeart/2005/8/layout/target3"/>
    <dgm:cxn modelId="{FF5293BD-B856-4DCB-82E6-9CAE0EB4EBCA}" srcId="{74B883F6-BCF0-434A-9035-C879F1AA687A}" destId="{03719B35-8FAD-44C2-82EA-768B283B43D1}" srcOrd="1" destOrd="0" parTransId="{6BA2A125-EBF7-445C-B2F4-BB4FC992C064}" sibTransId="{725327F1-7959-451F-BB85-4FEC4CE2BBD3}"/>
    <dgm:cxn modelId="{0C08A2BF-D69E-4496-9622-7A394261C4F0}" type="presOf" srcId="{CFADDC67-D470-4CBF-AF65-27752390ADA7}" destId="{C83A5DBE-1988-4A15-AB5F-A15239663FCA}" srcOrd="0" destOrd="0" presId="urn:microsoft.com/office/officeart/2005/8/layout/target3"/>
    <dgm:cxn modelId="{E1B8D3C6-D9DF-4837-B1B0-12A4EA43A099}" srcId="{F34CBBAE-3A70-45E0-A23F-A1FA6F6289B0}" destId="{709CC444-FD0C-49BC-BD7B-C98D7C310D15}" srcOrd="2" destOrd="0" parTransId="{E2D03D8B-8A88-4B96-B274-41CE6BA10D1F}" sibTransId="{22867D25-1D67-492E-A2FD-92FE4CAC2100}"/>
    <dgm:cxn modelId="{5C06D8CA-12D3-4B99-903B-D0A516C6A2B6}" type="presOf" srcId="{74B883F6-BCF0-434A-9035-C879F1AA687A}" destId="{D873CC1F-70C6-439D-8555-F0A5F776713E}" srcOrd="0" destOrd="0" presId="urn:microsoft.com/office/officeart/2005/8/layout/target3"/>
    <dgm:cxn modelId="{97FC5CD3-D864-4F44-B3F2-5D8A52781AE8}" srcId="{7C196611-3D2F-4D80-B5B4-8A20CE0C7576}" destId="{7458EF9D-39B0-4C91-8971-D40A1C8A5CD9}" srcOrd="0" destOrd="0" parTransId="{FDAAF1EB-1930-4AFB-8E59-A167ACDA4941}" sibTransId="{46D3A941-C9E0-43F5-91CC-17B19115CE0F}"/>
    <dgm:cxn modelId="{1681D2D3-FBA6-4EC9-B7FA-6C1A6D6BE4AB}" srcId="{C0093CD9-DCF4-4910-8759-C071DC85E67E}" destId="{7C196611-3D2F-4D80-B5B4-8A20CE0C7576}" srcOrd="2" destOrd="0" parTransId="{E35D2D26-E3A2-4186-84D6-9C2A88F14A2B}" sibTransId="{9321531F-0268-4490-85ED-0DF10786B2B3}"/>
    <dgm:cxn modelId="{5E2F2BDA-0F92-45E0-B25E-2CB8E12DA101}" type="presOf" srcId="{9A93283E-59D5-4726-B25E-9A4B03C0B767}" destId="{C83A5DBE-1988-4A15-AB5F-A15239663FCA}" srcOrd="0" destOrd="3" presId="urn:microsoft.com/office/officeart/2005/8/layout/target3"/>
    <dgm:cxn modelId="{348BD9DE-6BFB-46A5-8E22-1B4BC8EC599F}" type="presOf" srcId="{4220963B-8256-48CD-ACF4-6DB358ADD324}" destId="{213E1A33-0067-46D8-90DC-328B1889049A}" srcOrd="0" destOrd="3" presId="urn:microsoft.com/office/officeart/2005/8/layout/target3"/>
    <dgm:cxn modelId="{04BCC0EA-7BC8-45B2-B927-56737F4728AB}" type="presOf" srcId="{F6A48F6F-C98D-4504-B63D-A828A5E4A966}" destId="{B00A78FA-BBD3-4BBA-A5C7-3DAA77F4AE5E}" srcOrd="0" destOrd="2" presId="urn:microsoft.com/office/officeart/2005/8/layout/target3"/>
    <dgm:cxn modelId="{F266CEEB-0C4D-47F1-B434-FF6EA2A07C37}" srcId="{5E77AA2D-6F8D-459D-B2B4-1054CBC07364}" destId="{A7356A1A-4669-4195-BA27-428F14D85B3B}" srcOrd="3" destOrd="0" parTransId="{E5F3ABC2-D648-432A-8090-A27F67D05FD4}" sibTransId="{C71C3415-4C3D-4E49-9AB0-A666A71047E7}"/>
    <dgm:cxn modelId="{8736B1EF-215A-42F9-AB8E-C5C5B4331AA5}" type="presOf" srcId="{1C858B2A-D7CF-42AD-BF12-E1C82E2A5415}" destId="{ECF09300-23FA-46DC-B664-25CB39C49E58}" srcOrd="0" destOrd="2" presId="urn:microsoft.com/office/officeart/2005/8/layout/target3"/>
    <dgm:cxn modelId="{583EE4EF-BCE0-42EC-91A4-E6FF8A55AA40}" srcId="{7C196611-3D2F-4D80-B5B4-8A20CE0C7576}" destId="{85FC017A-DA4C-4FA5-A63D-70DB5159DFD4}" srcOrd="2" destOrd="0" parTransId="{92DA36D6-649F-494D-9406-B4C073F04809}" sibTransId="{EA716C80-928B-440A-BE53-1CB6E467DE46}"/>
    <dgm:cxn modelId="{BBA3B7FF-ADCD-45B5-8CD8-4464C6D13D11}" type="presOf" srcId="{7458EF9D-39B0-4C91-8971-D40A1C8A5CD9}" destId="{213E1A33-0067-46D8-90DC-328B1889049A}" srcOrd="0" destOrd="0" presId="urn:microsoft.com/office/officeart/2005/8/layout/target3"/>
    <dgm:cxn modelId="{8DD66204-AF4A-473E-85AB-35BA0D95A35D}" type="presParOf" srcId="{E2399223-41A7-4F3E-932F-6D6B22DA5AF8}" destId="{1893A31D-A501-43AE-B73A-1286A49D5B82}" srcOrd="0" destOrd="0" presId="urn:microsoft.com/office/officeart/2005/8/layout/target3"/>
    <dgm:cxn modelId="{F76B0A96-632C-481D-B277-83DDEB98032E}" type="presParOf" srcId="{E2399223-41A7-4F3E-932F-6D6B22DA5AF8}" destId="{4BD0EA9F-C414-4B95-B538-A1C9DBBB2E1A}" srcOrd="1" destOrd="0" presId="urn:microsoft.com/office/officeart/2005/8/layout/target3"/>
    <dgm:cxn modelId="{FBD615C0-1247-4EF5-A2AA-42C40F5F2437}" type="presParOf" srcId="{E2399223-41A7-4F3E-932F-6D6B22DA5AF8}" destId="{4A810CFF-BFD4-43FE-A5A8-40C945208921}" srcOrd="2" destOrd="0" presId="urn:microsoft.com/office/officeart/2005/8/layout/target3"/>
    <dgm:cxn modelId="{E477265C-B1C9-4E24-BD59-33C8F9D3CB74}" type="presParOf" srcId="{E2399223-41A7-4F3E-932F-6D6B22DA5AF8}" destId="{976EFB16-70FE-4F83-91B1-A811F3F3F456}" srcOrd="3" destOrd="0" presId="urn:microsoft.com/office/officeart/2005/8/layout/target3"/>
    <dgm:cxn modelId="{5720F1FB-3B4A-49D4-9B1B-DDDB25C454A2}" type="presParOf" srcId="{E2399223-41A7-4F3E-932F-6D6B22DA5AF8}" destId="{C3C404F2-D143-4635-A090-F336CF778DE2}" srcOrd="4" destOrd="0" presId="urn:microsoft.com/office/officeart/2005/8/layout/target3"/>
    <dgm:cxn modelId="{E8BA8BA4-28F5-40B3-A1E2-716F19B938E7}" type="presParOf" srcId="{E2399223-41A7-4F3E-932F-6D6B22DA5AF8}" destId="{D873CC1F-70C6-439D-8555-F0A5F776713E}" srcOrd="5" destOrd="0" presId="urn:microsoft.com/office/officeart/2005/8/layout/target3"/>
    <dgm:cxn modelId="{0A16EA49-E583-482A-BCBF-BB5DDA812C2D}" type="presParOf" srcId="{E2399223-41A7-4F3E-932F-6D6B22DA5AF8}" destId="{2258D9E1-806A-43D0-A8A5-BDE1389C1615}" srcOrd="6" destOrd="0" presId="urn:microsoft.com/office/officeart/2005/8/layout/target3"/>
    <dgm:cxn modelId="{7F3F7006-E36B-4341-8884-6759CAA4E173}" type="presParOf" srcId="{E2399223-41A7-4F3E-932F-6D6B22DA5AF8}" destId="{B160EF55-ADAC-4E64-A215-2B2AF7A4F813}" srcOrd="7" destOrd="0" presId="urn:microsoft.com/office/officeart/2005/8/layout/target3"/>
    <dgm:cxn modelId="{DAF29A52-06CC-4949-99B0-6791C891BE7B}" type="presParOf" srcId="{E2399223-41A7-4F3E-932F-6D6B22DA5AF8}" destId="{8872A81A-307B-4E86-BEF7-8419B374A4B1}" srcOrd="8" destOrd="0" presId="urn:microsoft.com/office/officeart/2005/8/layout/target3"/>
    <dgm:cxn modelId="{6C65C13F-9613-468A-99ED-BAC606B8DA29}" type="presParOf" srcId="{E2399223-41A7-4F3E-932F-6D6B22DA5AF8}" destId="{F4EE12B4-7890-4C9C-93CF-9E8590C5CB66}" srcOrd="9" destOrd="0" presId="urn:microsoft.com/office/officeart/2005/8/layout/target3"/>
    <dgm:cxn modelId="{8D99014D-D334-4AF1-A7ED-F400A03C8FBD}" type="presParOf" srcId="{E2399223-41A7-4F3E-932F-6D6B22DA5AF8}" destId="{199A4957-DCC7-48FC-B274-AABABB347530}" srcOrd="10" destOrd="0" presId="urn:microsoft.com/office/officeart/2005/8/layout/target3"/>
    <dgm:cxn modelId="{02F792D6-7806-4A10-8E07-BEE37B97AF81}" type="presParOf" srcId="{E2399223-41A7-4F3E-932F-6D6B22DA5AF8}" destId="{23B0C28E-DEC6-463F-8677-A3E1751B69E2}" srcOrd="11" destOrd="0" presId="urn:microsoft.com/office/officeart/2005/8/layout/target3"/>
    <dgm:cxn modelId="{BCCF3C8D-A57F-4E8C-9F13-D3F5379E2CF2}" type="presParOf" srcId="{E2399223-41A7-4F3E-932F-6D6B22DA5AF8}" destId="{20D7F6D2-C051-43F0-8A24-CF386FE26042}" srcOrd="12" destOrd="0" presId="urn:microsoft.com/office/officeart/2005/8/layout/target3"/>
    <dgm:cxn modelId="{79F2EA41-832D-4F02-918D-0EE2581D25DF}" type="presParOf" srcId="{E2399223-41A7-4F3E-932F-6D6B22DA5AF8}" destId="{B00A78FA-BBD3-4BBA-A5C7-3DAA77F4AE5E}" srcOrd="13" destOrd="0" presId="urn:microsoft.com/office/officeart/2005/8/layout/target3"/>
    <dgm:cxn modelId="{EB1135FB-6E03-4918-8569-3CA99DCE18C8}" type="presParOf" srcId="{E2399223-41A7-4F3E-932F-6D6B22DA5AF8}" destId="{79AB15AA-B749-49F5-970C-E1310554465C}" srcOrd="14" destOrd="0" presId="urn:microsoft.com/office/officeart/2005/8/layout/target3"/>
    <dgm:cxn modelId="{B910C04D-AA42-4BC6-A69E-0647EAE02D5D}" type="presParOf" srcId="{E2399223-41A7-4F3E-932F-6D6B22DA5AF8}" destId="{ECF09300-23FA-46DC-B664-25CB39C49E58}" srcOrd="15" destOrd="0" presId="urn:microsoft.com/office/officeart/2005/8/layout/target3"/>
    <dgm:cxn modelId="{76633B46-67FE-403F-AA8A-6B2710081B91}" type="presParOf" srcId="{E2399223-41A7-4F3E-932F-6D6B22DA5AF8}" destId="{7F7A5C5A-7F13-4704-8214-42CFA47C4834}" srcOrd="16" destOrd="0" presId="urn:microsoft.com/office/officeart/2005/8/layout/target3"/>
    <dgm:cxn modelId="{22945F78-2572-4992-9BB4-E4B0D7FE4EC9}" type="presParOf" srcId="{E2399223-41A7-4F3E-932F-6D6B22DA5AF8}" destId="{213E1A33-0067-46D8-90DC-328B1889049A}" srcOrd="17" destOrd="0" presId="urn:microsoft.com/office/officeart/2005/8/layout/target3"/>
    <dgm:cxn modelId="{2F4C95FA-80EB-4FF4-BD45-B7EE0BA70C81}" type="presParOf" srcId="{E2399223-41A7-4F3E-932F-6D6B22DA5AF8}" destId="{AB72F410-ABE6-4FFF-950C-F814E270DDAE}" srcOrd="18" destOrd="0" presId="urn:microsoft.com/office/officeart/2005/8/layout/target3"/>
    <dgm:cxn modelId="{BA3930C4-AB89-480A-ABD6-27E470EEB8EC}" type="presParOf" srcId="{E2399223-41A7-4F3E-932F-6D6B22DA5AF8}" destId="{C83A5DBE-1988-4A15-AB5F-A15239663FC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E8C29E-94EB-496E-89C4-9FB37BD55A52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0C72AC30-154D-46EC-88A0-E1527486DB34}">
      <dgm:prSet/>
      <dgm:spPr/>
      <dgm:t>
        <a:bodyPr/>
        <a:lstStyle/>
        <a:p>
          <a:pPr>
            <a:defRPr b="1"/>
          </a:pPr>
          <a:r>
            <a:rPr lang="en-AU"/>
            <a:t>YV at the bottom of the steep upward curve of QFF </a:t>
          </a:r>
          <a:br>
            <a:rPr lang="en-AU"/>
          </a:br>
          <a:br>
            <a:rPr lang="en-AU"/>
          </a:br>
          <a:r>
            <a:rPr lang="en-AU"/>
            <a:t>….and the government funding is stopping </a:t>
          </a:r>
          <a:endParaRPr lang="en-US"/>
        </a:p>
      </dgm:t>
    </dgm:pt>
    <dgm:pt modelId="{7751BADA-1C89-4316-9F15-3EEB68F5E2B2}" type="parTrans" cxnId="{21949240-7531-43AB-AB6B-75DB5F34DB04}">
      <dgm:prSet/>
      <dgm:spPr/>
      <dgm:t>
        <a:bodyPr/>
        <a:lstStyle/>
        <a:p>
          <a:endParaRPr lang="en-US"/>
        </a:p>
      </dgm:t>
    </dgm:pt>
    <dgm:pt modelId="{9227B77E-C1FD-4EF1-8055-ED54089C4598}" type="sibTrans" cxnId="{21949240-7531-43AB-AB6B-75DB5F34DB04}">
      <dgm:prSet/>
      <dgm:spPr/>
      <dgm:t>
        <a:bodyPr/>
        <a:lstStyle/>
        <a:p>
          <a:endParaRPr lang="en-US"/>
        </a:p>
      </dgm:t>
    </dgm:pt>
    <dgm:pt modelId="{DD70C598-C3EA-465F-81EF-E791055E78A0}">
      <dgm:prSet/>
      <dgm:spPr/>
      <dgm:t>
        <a:bodyPr/>
        <a:lstStyle/>
        <a:p>
          <a:pPr>
            <a:defRPr b="1"/>
          </a:pPr>
          <a:r>
            <a:rPr lang="en-AU"/>
            <a:t>We believe AWM is working here</a:t>
          </a:r>
          <a:endParaRPr lang="en-US"/>
        </a:p>
      </dgm:t>
    </dgm:pt>
    <dgm:pt modelId="{A6E1D187-1A41-489C-8172-5E4D2A188970}" type="parTrans" cxnId="{049859B6-0DDC-4DBE-A0B6-F79568ECE106}">
      <dgm:prSet/>
      <dgm:spPr/>
      <dgm:t>
        <a:bodyPr/>
        <a:lstStyle/>
        <a:p>
          <a:endParaRPr lang="en-US"/>
        </a:p>
      </dgm:t>
    </dgm:pt>
    <dgm:pt modelId="{E15DFEB0-2F4B-4224-BB49-FCC35F26F360}" type="sibTrans" cxnId="{049859B6-0DDC-4DBE-A0B6-F79568ECE106}">
      <dgm:prSet/>
      <dgm:spPr/>
      <dgm:t>
        <a:bodyPr/>
        <a:lstStyle/>
        <a:p>
          <a:endParaRPr lang="en-US"/>
        </a:p>
      </dgm:t>
    </dgm:pt>
    <dgm:pt modelId="{FA44E037-DBE6-4F0E-9EC2-8965C1EAD125}">
      <dgm:prSet/>
      <dgm:spPr/>
      <dgm:t>
        <a:bodyPr/>
        <a:lstStyle/>
        <a:p>
          <a:pPr>
            <a:defRPr b="1"/>
          </a:pPr>
          <a:r>
            <a:rPr lang="en-AU"/>
            <a:t>We know we have a fight ahead of us</a:t>
          </a:r>
          <a:endParaRPr lang="en-US"/>
        </a:p>
      </dgm:t>
    </dgm:pt>
    <dgm:pt modelId="{BCF1F36C-6600-42C2-A60E-C81825EDFB59}" type="parTrans" cxnId="{5FAC9C00-4336-4C5E-95B2-26932A929D49}">
      <dgm:prSet/>
      <dgm:spPr/>
      <dgm:t>
        <a:bodyPr/>
        <a:lstStyle/>
        <a:p>
          <a:endParaRPr lang="en-US"/>
        </a:p>
      </dgm:t>
    </dgm:pt>
    <dgm:pt modelId="{DDDF2599-840D-406F-BBDD-BB46EB2C4F05}" type="sibTrans" cxnId="{5FAC9C00-4336-4C5E-95B2-26932A929D49}">
      <dgm:prSet/>
      <dgm:spPr/>
      <dgm:t>
        <a:bodyPr/>
        <a:lstStyle/>
        <a:p>
          <a:endParaRPr lang="en-US"/>
        </a:p>
      </dgm:t>
    </dgm:pt>
    <dgm:pt modelId="{EC035592-0E96-4C75-8527-5A6954D2F532}">
      <dgm:prSet/>
      <dgm:spPr/>
      <dgm:t>
        <a:bodyPr/>
        <a:lstStyle/>
        <a:p>
          <a:r>
            <a:rPr lang="en-AU"/>
            <a:t>Community apathy</a:t>
          </a:r>
          <a:endParaRPr lang="en-US"/>
        </a:p>
      </dgm:t>
    </dgm:pt>
    <dgm:pt modelId="{F70DB700-EB5E-44E8-99B6-F3AD0F823B73}" type="parTrans" cxnId="{7022BFFE-667D-4E96-9F2F-B183E11DF722}">
      <dgm:prSet/>
      <dgm:spPr/>
      <dgm:t>
        <a:bodyPr/>
        <a:lstStyle/>
        <a:p>
          <a:endParaRPr lang="en-US"/>
        </a:p>
      </dgm:t>
    </dgm:pt>
    <dgm:pt modelId="{119D7152-126C-4456-BE0B-1D866CBF7934}" type="sibTrans" cxnId="{7022BFFE-667D-4E96-9F2F-B183E11DF722}">
      <dgm:prSet/>
      <dgm:spPr/>
      <dgm:t>
        <a:bodyPr/>
        <a:lstStyle/>
        <a:p>
          <a:endParaRPr lang="en-US"/>
        </a:p>
      </dgm:t>
    </dgm:pt>
    <dgm:pt modelId="{7A2625DC-7923-4537-B09A-65A22ECD83C3}">
      <dgm:prSet/>
      <dgm:spPr/>
      <dgm:t>
        <a:bodyPr/>
        <a:lstStyle/>
        <a:p>
          <a:r>
            <a:rPr lang="en-AU"/>
            <a:t>Individual ignorance</a:t>
          </a:r>
          <a:endParaRPr lang="en-US"/>
        </a:p>
      </dgm:t>
    </dgm:pt>
    <dgm:pt modelId="{0AEB8F96-5EB8-43DB-A425-F4D53F5ED7E0}" type="parTrans" cxnId="{07D32EED-DE30-47A7-8DC7-BAE38723FFD9}">
      <dgm:prSet/>
      <dgm:spPr/>
      <dgm:t>
        <a:bodyPr/>
        <a:lstStyle/>
        <a:p>
          <a:endParaRPr lang="en-US"/>
        </a:p>
      </dgm:t>
    </dgm:pt>
    <dgm:pt modelId="{0DB2E457-4E8F-4570-818A-2F03D0B2963D}" type="sibTrans" cxnId="{07D32EED-DE30-47A7-8DC7-BAE38723FFD9}">
      <dgm:prSet/>
      <dgm:spPr/>
      <dgm:t>
        <a:bodyPr/>
        <a:lstStyle/>
        <a:p>
          <a:endParaRPr lang="en-US"/>
        </a:p>
      </dgm:t>
    </dgm:pt>
    <dgm:pt modelId="{F3FECED9-E274-4C15-A21C-CAEE30F89507}">
      <dgm:prSet/>
      <dgm:spPr/>
      <dgm:t>
        <a:bodyPr/>
        <a:lstStyle/>
        <a:p>
          <a:r>
            <a:rPr lang="en-AU"/>
            <a:t>Inability to act</a:t>
          </a:r>
          <a:endParaRPr lang="en-US"/>
        </a:p>
      </dgm:t>
    </dgm:pt>
    <dgm:pt modelId="{E6E8E78D-BB44-4B27-8179-F566D68858A5}" type="parTrans" cxnId="{AAA2CEBF-E995-4FDA-A572-DB5A83C1A5B4}">
      <dgm:prSet/>
      <dgm:spPr/>
      <dgm:t>
        <a:bodyPr/>
        <a:lstStyle/>
        <a:p>
          <a:endParaRPr lang="en-US"/>
        </a:p>
      </dgm:t>
    </dgm:pt>
    <dgm:pt modelId="{97728D76-09E6-4439-90A1-F1C477DED006}" type="sibTrans" cxnId="{AAA2CEBF-E995-4FDA-A572-DB5A83C1A5B4}">
      <dgm:prSet/>
      <dgm:spPr/>
      <dgm:t>
        <a:bodyPr/>
        <a:lstStyle/>
        <a:p>
          <a:endParaRPr lang="en-US"/>
        </a:p>
      </dgm:t>
    </dgm:pt>
    <dgm:pt modelId="{37B97538-5856-4C4E-AE3F-8EB34F3DEA39}">
      <dgm:prSet/>
      <dgm:spPr/>
      <dgm:t>
        <a:bodyPr/>
        <a:lstStyle/>
        <a:p>
          <a:r>
            <a:rPr lang="en-AU"/>
            <a:t>Exhausted volunteers</a:t>
          </a:r>
          <a:endParaRPr lang="en-US"/>
        </a:p>
      </dgm:t>
    </dgm:pt>
    <dgm:pt modelId="{06A0BD0F-CADA-4437-84AE-C321B286EF08}" type="parTrans" cxnId="{F0F24F7C-0254-4684-A904-913755F18D6A}">
      <dgm:prSet/>
      <dgm:spPr/>
      <dgm:t>
        <a:bodyPr/>
        <a:lstStyle/>
        <a:p>
          <a:endParaRPr lang="en-US"/>
        </a:p>
      </dgm:t>
    </dgm:pt>
    <dgm:pt modelId="{D44091AE-8DB4-4E5A-BD66-73F6C01B4FC9}" type="sibTrans" cxnId="{F0F24F7C-0254-4684-A904-913755F18D6A}">
      <dgm:prSet/>
      <dgm:spPr/>
      <dgm:t>
        <a:bodyPr/>
        <a:lstStyle/>
        <a:p>
          <a:endParaRPr lang="en-US"/>
        </a:p>
      </dgm:t>
    </dgm:pt>
    <dgm:pt modelId="{D1F82E0E-4BA6-4C29-86A6-A82AFA137F71}">
      <dgm:prSet/>
      <dgm:spPr/>
      <dgm:t>
        <a:bodyPr/>
        <a:lstStyle/>
        <a:p>
          <a:r>
            <a:rPr lang="en-AU"/>
            <a:t>Protect IPM in commercial crops</a:t>
          </a:r>
          <a:endParaRPr lang="en-US"/>
        </a:p>
      </dgm:t>
    </dgm:pt>
    <dgm:pt modelId="{ED8C3745-A7F0-499E-98BC-A9C240072A97}" type="parTrans" cxnId="{30E26C41-3DC8-4144-B464-DD5243C0F0D5}">
      <dgm:prSet/>
      <dgm:spPr/>
      <dgm:t>
        <a:bodyPr/>
        <a:lstStyle/>
        <a:p>
          <a:endParaRPr lang="en-US"/>
        </a:p>
      </dgm:t>
    </dgm:pt>
    <dgm:pt modelId="{1C5A3165-FEF3-4147-B2FD-6EB0BDB6F6ED}" type="sibTrans" cxnId="{30E26C41-3DC8-4144-B464-DD5243C0F0D5}">
      <dgm:prSet/>
      <dgm:spPr/>
      <dgm:t>
        <a:bodyPr/>
        <a:lstStyle/>
        <a:p>
          <a:endParaRPr lang="en-US"/>
        </a:p>
      </dgm:t>
    </dgm:pt>
    <dgm:pt modelId="{4ED5325F-AF73-48B5-9F2E-12A2BFC2472D}">
      <dgm:prSet/>
      <dgm:spPr/>
      <dgm:t>
        <a:bodyPr/>
        <a:lstStyle/>
        <a:p>
          <a:r>
            <a:rPr lang="en-AU"/>
            <a:t>Lack of funding and prioritising of public land management</a:t>
          </a:r>
          <a:endParaRPr lang="en-US"/>
        </a:p>
      </dgm:t>
    </dgm:pt>
    <dgm:pt modelId="{B9256F5C-7283-473A-8B32-D50BE69BC296}" type="parTrans" cxnId="{A01E7C1C-03FF-4B96-8E59-CC2163011B03}">
      <dgm:prSet/>
      <dgm:spPr/>
      <dgm:t>
        <a:bodyPr/>
        <a:lstStyle/>
        <a:p>
          <a:endParaRPr lang="en-US"/>
        </a:p>
      </dgm:t>
    </dgm:pt>
    <dgm:pt modelId="{224FC738-7B26-460A-A530-48DBF7F67575}" type="sibTrans" cxnId="{A01E7C1C-03FF-4B96-8E59-CC2163011B03}">
      <dgm:prSet/>
      <dgm:spPr/>
      <dgm:t>
        <a:bodyPr/>
        <a:lstStyle/>
        <a:p>
          <a:endParaRPr lang="en-US"/>
        </a:p>
      </dgm:t>
    </dgm:pt>
    <dgm:pt modelId="{D0336316-ADCE-4567-A5B6-0C8A66104746}">
      <dgm:prSet/>
      <dgm:spPr/>
      <dgm:t>
        <a:bodyPr/>
        <a:lstStyle/>
        <a:p>
          <a:r>
            <a:rPr lang="en-AU"/>
            <a:t>No enforcement (in reality)</a:t>
          </a:r>
          <a:endParaRPr lang="en-US"/>
        </a:p>
      </dgm:t>
    </dgm:pt>
    <dgm:pt modelId="{BFB86771-326E-4C5F-B9A2-B6BFD69D65DC}" type="parTrans" cxnId="{5BDCF7AA-BC90-4C6C-85D8-207610FE10AA}">
      <dgm:prSet/>
      <dgm:spPr/>
      <dgm:t>
        <a:bodyPr/>
        <a:lstStyle/>
        <a:p>
          <a:endParaRPr lang="en-US"/>
        </a:p>
      </dgm:t>
    </dgm:pt>
    <dgm:pt modelId="{F4F05980-3295-4808-A4A9-A31B9467D8E9}" type="sibTrans" cxnId="{5BDCF7AA-BC90-4C6C-85D8-207610FE10AA}">
      <dgm:prSet/>
      <dgm:spPr/>
      <dgm:t>
        <a:bodyPr/>
        <a:lstStyle/>
        <a:p>
          <a:endParaRPr lang="en-US"/>
        </a:p>
      </dgm:t>
    </dgm:pt>
    <dgm:pt modelId="{E1343AC2-722B-400F-BB7C-D4C0BE4C579C}">
      <dgm:prSet/>
      <dgm:spPr/>
      <dgm:t>
        <a:bodyPr/>
        <a:lstStyle/>
        <a:p>
          <a:pPr>
            <a:defRPr b="1"/>
          </a:pPr>
          <a:r>
            <a:rPr lang="en-AU"/>
            <a:t>HOW CAN WE STILL BE PRESENT beyond 2025?</a:t>
          </a:r>
          <a:endParaRPr lang="en-US"/>
        </a:p>
      </dgm:t>
    </dgm:pt>
    <dgm:pt modelId="{2283758C-819F-4D82-A263-CAD724117EED}" type="parTrans" cxnId="{7D745DA4-8EA0-430E-8527-E434F029D247}">
      <dgm:prSet/>
      <dgm:spPr/>
      <dgm:t>
        <a:bodyPr/>
        <a:lstStyle/>
        <a:p>
          <a:endParaRPr lang="en-US"/>
        </a:p>
      </dgm:t>
    </dgm:pt>
    <dgm:pt modelId="{87C61AD1-521D-4FE1-BC83-35F9990CB9EC}" type="sibTrans" cxnId="{7D745DA4-8EA0-430E-8527-E434F029D247}">
      <dgm:prSet/>
      <dgm:spPr/>
      <dgm:t>
        <a:bodyPr/>
        <a:lstStyle/>
        <a:p>
          <a:endParaRPr lang="en-US"/>
        </a:p>
      </dgm:t>
    </dgm:pt>
    <dgm:pt modelId="{8AE16BC0-5BCF-4AB1-8705-ED83386709E5}">
      <dgm:prSet/>
      <dgm:spPr/>
      <dgm:t>
        <a:bodyPr/>
        <a:lstStyle/>
        <a:p>
          <a:r>
            <a:rPr lang="en-AU"/>
            <a:t>Add value to the foundations and relationships developed ?</a:t>
          </a:r>
          <a:endParaRPr lang="en-US"/>
        </a:p>
      </dgm:t>
    </dgm:pt>
    <dgm:pt modelId="{D2631D51-FE97-4A06-A4C5-05E907BAD6BB}" type="parTrans" cxnId="{664ACAA7-D9B9-4ED2-B708-D54CC0A70A9E}">
      <dgm:prSet/>
      <dgm:spPr/>
      <dgm:t>
        <a:bodyPr/>
        <a:lstStyle/>
        <a:p>
          <a:endParaRPr lang="en-US"/>
        </a:p>
      </dgm:t>
    </dgm:pt>
    <dgm:pt modelId="{890F6A64-B9FA-4721-9EEA-3843EE09BBC0}" type="sibTrans" cxnId="{664ACAA7-D9B9-4ED2-B708-D54CC0A70A9E}">
      <dgm:prSet/>
      <dgm:spPr/>
      <dgm:t>
        <a:bodyPr/>
        <a:lstStyle/>
        <a:p>
          <a:endParaRPr lang="en-US"/>
        </a:p>
      </dgm:t>
    </dgm:pt>
    <dgm:pt modelId="{371C9221-5C93-4226-ABCA-112E4CFB327D}">
      <dgm:prSet/>
      <dgm:spPr/>
      <dgm:t>
        <a:bodyPr/>
        <a:lstStyle/>
        <a:p>
          <a:r>
            <a:rPr lang="en-AU"/>
            <a:t>Help with new pest incursions or established pest management?</a:t>
          </a:r>
          <a:endParaRPr lang="en-US"/>
        </a:p>
      </dgm:t>
    </dgm:pt>
    <dgm:pt modelId="{1B5226F8-E691-453A-A5B1-9EBA2B0515DD}" type="parTrans" cxnId="{0F46FF4F-893D-4B7C-A480-670897972F17}">
      <dgm:prSet/>
      <dgm:spPr/>
      <dgm:t>
        <a:bodyPr/>
        <a:lstStyle/>
        <a:p>
          <a:endParaRPr lang="en-US"/>
        </a:p>
      </dgm:t>
    </dgm:pt>
    <dgm:pt modelId="{FF55D08E-E415-466A-B3E6-7170D42BC730}" type="sibTrans" cxnId="{0F46FF4F-893D-4B7C-A480-670897972F17}">
      <dgm:prSet/>
      <dgm:spPr/>
      <dgm:t>
        <a:bodyPr/>
        <a:lstStyle/>
        <a:p>
          <a:endParaRPr lang="en-US"/>
        </a:p>
      </dgm:t>
    </dgm:pt>
    <dgm:pt modelId="{D7C4DEAA-F947-4021-8ADF-2B1C50CFE728}" type="pres">
      <dgm:prSet presAssocID="{02E8C29E-94EB-496E-89C4-9FB37BD55A52}" presName="root" presStyleCnt="0">
        <dgm:presLayoutVars>
          <dgm:dir/>
          <dgm:resizeHandles val="exact"/>
        </dgm:presLayoutVars>
      </dgm:prSet>
      <dgm:spPr/>
    </dgm:pt>
    <dgm:pt modelId="{446F9C47-073C-4283-ADF7-E48CD1B62B57}" type="pres">
      <dgm:prSet presAssocID="{0C72AC30-154D-46EC-88A0-E1527486DB34}" presName="compNode" presStyleCnt="0"/>
      <dgm:spPr/>
    </dgm:pt>
    <dgm:pt modelId="{287E196C-FCA8-42AE-89D0-0E362B67361F}" type="pres">
      <dgm:prSet presAssocID="{0C72AC30-154D-46EC-88A0-E1527486DB3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piration with solid fill"/>
        </a:ext>
      </dgm:extLst>
    </dgm:pt>
    <dgm:pt modelId="{69DF6176-E3FC-48C6-8A2A-9996DFF131A5}" type="pres">
      <dgm:prSet presAssocID="{0C72AC30-154D-46EC-88A0-E1527486DB34}" presName="iconSpace" presStyleCnt="0"/>
      <dgm:spPr/>
    </dgm:pt>
    <dgm:pt modelId="{3954CF7C-4506-41C6-A9AF-20D80B0FFBF0}" type="pres">
      <dgm:prSet presAssocID="{0C72AC30-154D-46EC-88A0-E1527486DB34}" presName="parTx" presStyleLbl="revTx" presStyleIdx="0" presStyleCnt="8">
        <dgm:presLayoutVars>
          <dgm:chMax val="0"/>
          <dgm:chPref val="0"/>
        </dgm:presLayoutVars>
      </dgm:prSet>
      <dgm:spPr/>
    </dgm:pt>
    <dgm:pt modelId="{D6655E3F-AAFF-4ED2-BB34-43DD8002C6A5}" type="pres">
      <dgm:prSet presAssocID="{0C72AC30-154D-46EC-88A0-E1527486DB34}" presName="txSpace" presStyleCnt="0"/>
      <dgm:spPr/>
    </dgm:pt>
    <dgm:pt modelId="{EC139FBF-B358-4A7D-B906-DD616FF7B181}" type="pres">
      <dgm:prSet presAssocID="{0C72AC30-154D-46EC-88A0-E1527486DB34}" presName="desTx" presStyleLbl="revTx" presStyleIdx="1" presStyleCnt="8">
        <dgm:presLayoutVars/>
      </dgm:prSet>
      <dgm:spPr/>
    </dgm:pt>
    <dgm:pt modelId="{4E692C52-5F71-4BF7-91F0-500A97313BB9}" type="pres">
      <dgm:prSet presAssocID="{9227B77E-C1FD-4EF1-8055-ED54089C4598}" presName="sibTrans" presStyleCnt="0"/>
      <dgm:spPr/>
    </dgm:pt>
    <dgm:pt modelId="{5995C33C-032D-4956-8473-B90DE6DA6634}" type="pres">
      <dgm:prSet presAssocID="{DD70C598-C3EA-465F-81EF-E791055E78A0}" presName="compNode" presStyleCnt="0"/>
      <dgm:spPr/>
    </dgm:pt>
    <dgm:pt modelId="{4755F82B-4335-43AE-BEF6-947D2CD8B117}" type="pres">
      <dgm:prSet presAssocID="{DD70C598-C3EA-465F-81EF-E791055E78A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110F1ED-456A-4C49-9B49-FBBD272AA8DB}" type="pres">
      <dgm:prSet presAssocID="{DD70C598-C3EA-465F-81EF-E791055E78A0}" presName="iconSpace" presStyleCnt="0"/>
      <dgm:spPr/>
    </dgm:pt>
    <dgm:pt modelId="{76BB6F22-9809-422E-B6C2-3D606895258E}" type="pres">
      <dgm:prSet presAssocID="{DD70C598-C3EA-465F-81EF-E791055E78A0}" presName="parTx" presStyleLbl="revTx" presStyleIdx="2" presStyleCnt="8">
        <dgm:presLayoutVars>
          <dgm:chMax val="0"/>
          <dgm:chPref val="0"/>
        </dgm:presLayoutVars>
      </dgm:prSet>
      <dgm:spPr/>
    </dgm:pt>
    <dgm:pt modelId="{2995AADF-A1DB-45CB-AC81-3A7A62B1E841}" type="pres">
      <dgm:prSet presAssocID="{DD70C598-C3EA-465F-81EF-E791055E78A0}" presName="txSpace" presStyleCnt="0"/>
      <dgm:spPr/>
    </dgm:pt>
    <dgm:pt modelId="{257FAAFD-2795-4F6B-A413-C83663918566}" type="pres">
      <dgm:prSet presAssocID="{DD70C598-C3EA-465F-81EF-E791055E78A0}" presName="desTx" presStyleLbl="revTx" presStyleIdx="3" presStyleCnt="8">
        <dgm:presLayoutVars/>
      </dgm:prSet>
      <dgm:spPr/>
    </dgm:pt>
    <dgm:pt modelId="{F14809D4-1F9B-4E58-9E47-6A84AE04FC40}" type="pres">
      <dgm:prSet presAssocID="{E15DFEB0-2F4B-4224-BB49-FCC35F26F360}" presName="sibTrans" presStyleCnt="0"/>
      <dgm:spPr/>
    </dgm:pt>
    <dgm:pt modelId="{511B5610-A6A4-4125-B2A0-5EC43EA0B564}" type="pres">
      <dgm:prSet presAssocID="{FA44E037-DBE6-4F0E-9EC2-8965C1EAD125}" presName="compNode" presStyleCnt="0"/>
      <dgm:spPr/>
    </dgm:pt>
    <dgm:pt modelId="{8F37EBCB-0C07-4B33-B654-1EA9AE11A074}" type="pres">
      <dgm:prSet presAssocID="{FA44E037-DBE6-4F0E-9EC2-8965C1EAD12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3D33C24-0897-49D7-9229-FFB03D6F6DA6}" type="pres">
      <dgm:prSet presAssocID="{FA44E037-DBE6-4F0E-9EC2-8965C1EAD125}" presName="iconSpace" presStyleCnt="0"/>
      <dgm:spPr/>
    </dgm:pt>
    <dgm:pt modelId="{ED7A0B38-4D28-4918-8464-6563C1AB62FF}" type="pres">
      <dgm:prSet presAssocID="{FA44E037-DBE6-4F0E-9EC2-8965C1EAD125}" presName="parTx" presStyleLbl="revTx" presStyleIdx="4" presStyleCnt="8">
        <dgm:presLayoutVars>
          <dgm:chMax val="0"/>
          <dgm:chPref val="0"/>
        </dgm:presLayoutVars>
      </dgm:prSet>
      <dgm:spPr/>
    </dgm:pt>
    <dgm:pt modelId="{9FFF262A-F2EF-4CF6-840C-6F97008348BB}" type="pres">
      <dgm:prSet presAssocID="{FA44E037-DBE6-4F0E-9EC2-8965C1EAD125}" presName="txSpace" presStyleCnt="0"/>
      <dgm:spPr/>
    </dgm:pt>
    <dgm:pt modelId="{001F3774-98BF-4284-A5B9-F2A9ADAFCB4C}" type="pres">
      <dgm:prSet presAssocID="{FA44E037-DBE6-4F0E-9EC2-8965C1EAD125}" presName="desTx" presStyleLbl="revTx" presStyleIdx="5" presStyleCnt="8">
        <dgm:presLayoutVars/>
      </dgm:prSet>
      <dgm:spPr/>
    </dgm:pt>
    <dgm:pt modelId="{62004A26-FE54-4E0B-A490-1E5CBCD8B31B}" type="pres">
      <dgm:prSet presAssocID="{DDDF2599-840D-406F-BBDD-BB46EB2C4F05}" presName="sibTrans" presStyleCnt="0"/>
      <dgm:spPr/>
    </dgm:pt>
    <dgm:pt modelId="{510C1C2B-8F18-4F1F-8D2E-43108DE0D514}" type="pres">
      <dgm:prSet presAssocID="{E1343AC2-722B-400F-BB7C-D4C0BE4C579C}" presName="compNode" presStyleCnt="0"/>
      <dgm:spPr/>
    </dgm:pt>
    <dgm:pt modelId="{830B7B1B-518D-4DA7-BBFC-57C6DE11D969}" type="pres">
      <dgm:prSet presAssocID="{E1343AC2-722B-400F-BB7C-D4C0BE4C579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dy bug"/>
        </a:ext>
      </dgm:extLst>
    </dgm:pt>
    <dgm:pt modelId="{AF103304-9F25-4955-9E28-577E594D0892}" type="pres">
      <dgm:prSet presAssocID="{E1343AC2-722B-400F-BB7C-D4C0BE4C579C}" presName="iconSpace" presStyleCnt="0"/>
      <dgm:spPr/>
    </dgm:pt>
    <dgm:pt modelId="{C5270A0D-B533-4C7D-9E6A-1ED334F43292}" type="pres">
      <dgm:prSet presAssocID="{E1343AC2-722B-400F-BB7C-D4C0BE4C579C}" presName="parTx" presStyleLbl="revTx" presStyleIdx="6" presStyleCnt="8">
        <dgm:presLayoutVars>
          <dgm:chMax val="0"/>
          <dgm:chPref val="0"/>
        </dgm:presLayoutVars>
      </dgm:prSet>
      <dgm:spPr/>
    </dgm:pt>
    <dgm:pt modelId="{1FFCB58A-C46C-46A1-9E8A-DE4AE254B79C}" type="pres">
      <dgm:prSet presAssocID="{E1343AC2-722B-400F-BB7C-D4C0BE4C579C}" presName="txSpace" presStyleCnt="0"/>
      <dgm:spPr/>
    </dgm:pt>
    <dgm:pt modelId="{4176A846-9EAA-4E60-8EE0-C5E019E46AE7}" type="pres">
      <dgm:prSet presAssocID="{E1343AC2-722B-400F-BB7C-D4C0BE4C579C}" presName="desTx" presStyleLbl="revTx" presStyleIdx="7" presStyleCnt="8">
        <dgm:presLayoutVars/>
      </dgm:prSet>
      <dgm:spPr/>
    </dgm:pt>
  </dgm:ptLst>
  <dgm:cxnLst>
    <dgm:cxn modelId="{5FAC9C00-4336-4C5E-95B2-26932A929D49}" srcId="{02E8C29E-94EB-496E-89C4-9FB37BD55A52}" destId="{FA44E037-DBE6-4F0E-9EC2-8965C1EAD125}" srcOrd="2" destOrd="0" parTransId="{BCF1F36C-6600-42C2-A60E-C81825EDFB59}" sibTransId="{DDDF2599-840D-406F-BBDD-BB46EB2C4F05}"/>
    <dgm:cxn modelId="{1AF6E204-7492-48AC-866C-3578AA383F28}" type="presOf" srcId="{DD70C598-C3EA-465F-81EF-E791055E78A0}" destId="{76BB6F22-9809-422E-B6C2-3D606895258E}" srcOrd="0" destOrd="0" presId="urn:microsoft.com/office/officeart/2018/2/layout/IconLabelDescriptionList"/>
    <dgm:cxn modelId="{0BD5750D-8A92-4538-AED2-7C5B744369C7}" type="presOf" srcId="{0C72AC30-154D-46EC-88A0-E1527486DB34}" destId="{3954CF7C-4506-41C6-A9AF-20D80B0FFBF0}" srcOrd="0" destOrd="0" presId="urn:microsoft.com/office/officeart/2018/2/layout/IconLabelDescriptionList"/>
    <dgm:cxn modelId="{A01E7C1C-03FF-4B96-8E59-CC2163011B03}" srcId="{FA44E037-DBE6-4F0E-9EC2-8965C1EAD125}" destId="{4ED5325F-AF73-48B5-9F2E-12A2BFC2472D}" srcOrd="5" destOrd="0" parTransId="{B9256F5C-7283-473A-8B32-D50BE69BC296}" sibTransId="{224FC738-7B26-460A-A530-48DBF7F67575}"/>
    <dgm:cxn modelId="{7F7B0132-D772-477A-9D7E-FAFF18FECBF7}" type="presOf" srcId="{8AE16BC0-5BCF-4AB1-8705-ED83386709E5}" destId="{4176A846-9EAA-4E60-8EE0-C5E019E46AE7}" srcOrd="0" destOrd="0" presId="urn:microsoft.com/office/officeart/2018/2/layout/IconLabelDescriptionList"/>
    <dgm:cxn modelId="{21949240-7531-43AB-AB6B-75DB5F34DB04}" srcId="{02E8C29E-94EB-496E-89C4-9FB37BD55A52}" destId="{0C72AC30-154D-46EC-88A0-E1527486DB34}" srcOrd="0" destOrd="0" parTransId="{7751BADA-1C89-4316-9F15-3EEB68F5E2B2}" sibTransId="{9227B77E-C1FD-4EF1-8055-ED54089C4598}"/>
    <dgm:cxn modelId="{30E26C41-3DC8-4144-B464-DD5243C0F0D5}" srcId="{FA44E037-DBE6-4F0E-9EC2-8965C1EAD125}" destId="{D1F82E0E-4BA6-4C29-86A6-A82AFA137F71}" srcOrd="4" destOrd="0" parTransId="{ED8C3745-A7F0-499E-98BC-A9C240072A97}" sibTransId="{1C5A3165-FEF3-4147-B2FD-6EB0BDB6F6ED}"/>
    <dgm:cxn modelId="{CF4F7942-4B58-470C-B020-4DA843FDC09C}" type="presOf" srcId="{EC035592-0E96-4C75-8527-5A6954D2F532}" destId="{001F3774-98BF-4284-A5B9-F2A9ADAFCB4C}" srcOrd="0" destOrd="0" presId="urn:microsoft.com/office/officeart/2018/2/layout/IconLabelDescriptionList"/>
    <dgm:cxn modelId="{C12B7345-D3E9-4C9A-8DF7-BDDEB24ED76C}" type="presOf" srcId="{E1343AC2-722B-400F-BB7C-D4C0BE4C579C}" destId="{C5270A0D-B533-4C7D-9E6A-1ED334F43292}" srcOrd="0" destOrd="0" presId="urn:microsoft.com/office/officeart/2018/2/layout/IconLabelDescriptionList"/>
    <dgm:cxn modelId="{0F46FF4F-893D-4B7C-A480-670897972F17}" srcId="{E1343AC2-722B-400F-BB7C-D4C0BE4C579C}" destId="{371C9221-5C93-4226-ABCA-112E4CFB327D}" srcOrd="1" destOrd="0" parTransId="{1B5226F8-E691-453A-A5B1-9EBA2B0515DD}" sibTransId="{FF55D08E-E415-466A-B3E6-7170D42BC730}"/>
    <dgm:cxn modelId="{580F3259-0D32-43E3-9BB5-C55A450B829F}" type="presOf" srcId="{FA44E037-DBE6-4F0E-9EC2-8965C1EAD125}" destId="{ED7A0B38-4D28-4918-8464-6563C1AB62FF}" srcOrd="0" destOrd="0" presId="urn:microsoft.com/office/officeart/2018/2/layout/IconLabelDescriptionList"/>
    <dgm:cxn modelId="{6B35D974-4D92-432F-A095-60F2820AA311}" type="presOf" srcId="{371C9221-5C93-4226-ABCA-112E4CFB327D}" destId="{4176A846-9EAA-4E60-8EE0-C5E019E46AE7}" srcOrd="0" destOrd="1" presId="urn:microsoft.com/office/officeart/2018/2/layout/IconLabelDescriptionList"/>
    <dgm:cxn modelId="{F0F24F7C-0254-4684-A904-913755F18D6A}" srcId="{FA44E037-DBE6-4F0E-9EC2-8965C1EAD125}" destId="{37B97538-5856-4C4E-AE3F-8EB34F3DEA39}" srcOrd="3" destOrd="0" parTransId="{06A0BD0F-CADA-4437-84AE-C321B286EF08}" sibTransId="{D44091AE-8DB4-4E5A-BD66-73F6C01B4FC9}"/>
    <dgm:cxn modelId="{270D7280-372E-4AD8-B7D1-A0C6B7867481}" type="presOf" srcId="{D1F82E0E-4BA6-4C29-86A6-A82AFA137F71}" destId="{001F3774-98BF-4284-A5B9-F2A9ADAFCB4C}" srcOrd="0" destOrd="4" presId="urn:microsoft.com/office/officeart/2018/2/layout/IconLabelDescriptionList"/>
    <dgm:cxn modelId="{67FAB681-4D31-4D09-8F52-9CB9E77980E5}" type="presOf" srcId="{4ED5325F-AF73-48B5-9F2E-12A2BFC2472D}" destId="{001F3774-98BF-4284-A5B9-F2A9ADAFCB4C}" srcOrd="0" destOrd="5" presId="urn:microsoft.com/office/officeart/2018/2/layout/IconLabelDescriptionList"/>
    <dgm:cxn modelId="{C0AD618A-2AE0-44D5-B4F8-71F32D974751}" type="presOf" srcId="{02E8C29E-94EB-496E-89C4-9FB37BD55A52}" destId="{D7C4DEAA-F947-4021-8ADF-2B1C50CFE728}" srcOrd="0" destOrd="0" presId="urn:microsoft.com/office/officeart/2018/2/layout/IconLabelDescriptionList"/>
    <dgm:cxn modelId="{291855A4-D14E-4D02-A7B6-DED22310B54D}" type="presOf" srcId="{7A2625DC-7923-4537-B09A-65A22ECD83C3}" destId="{001F3774-98BF-4284-A5B9-F2A9ADAFCB4C}" srcOrd="0" destOrd="1" presId="urn:microsoft.com/office/officeart/2018/2/layout/IconLabelDescriptionList"/>
    <dgm:cxn modelId="{7D745DA4-8EA0-430E-8527-E434F029D247}" srcId="{02E8C29E-94EB-496E-89C4-9FB37BD55A52}" destId="{E1343AC2-722B-400F-BB7C-D4C0BE4C579C}" srcOrd="3" destOrd="0" parTransId="{2283758C-819F-4D82-A263-CAD724117EED}" sibTransId="{87C61AD1-521D-4FE1-BC83-35F9990CB9EC}"/>
    <dgm:cxn modelId="{664ACAA7-D9B9-4ED2-B708-D54CC0A70A9E}" srcId="{E1343AC2-722B-400F-BB7C-D4C0BE4C579C}" destId="{8AE16BC0-5BCF-4AB1-8705-ED83386709E5}" srcOrd="0" destOrd="0" parTransId="{D2631D51-FE97-4A06-A4C5-05E907BAD6BB}" sibTransId="{890F6A64-B9FA-4721-9EEA-3843EE09BBC0}"/>
    <dgm:cxn modelId="{5BDCF7AA-BC90-4C6C-85D8-207610FE10AA}" srcId="{FA44E037-DBE6-4F0E-9EC2-8965C1EAD125}" destId="{D0336316-ADCE-4567-A5B6-0C8A66104746}" srcOrd="6" destOrd="0" parTransId="{BFB86771-326E-4C5F-B9A2-B6BFD69D65DC}" sibTransId="{F4F05980-3295-4808-A4A9-A31B9467D8E9}"/>
    <dgm:cxn modelId="{8F0424B2-EC51-428A-8771-34533A44C91E}" type="presOf" srcId="{D0336316-ADCE-4567-A5B6-0C8A66104746}" destId="{001F3774-98BF-4284-A5B9-F2A9ADAFCB4C}" srcOrd="0" destOrd="6" presId="urn:microsoft.com/office/officeart/2018/2/layout/IconLabelDescriptionList"/>
    <dgm:cxn modelId="{049859B6-0DDC-4DBE-A0B6-F79568ECE106}" srcId="{02E8C29E-94EB-496E-89C4-9FB37BD55A52}" destId="{DD70C598-C3EA-465F-81EF-E791055E78A0}" srcOrd="1" destOrd="0" parTransId="{A6E1D187-1A41-489C-8172-5E4D2A188970}" sibTransId="{E15DFEB0-2F4B-4224-BB49-FCC35F26F360}"/>
    <dgm:cxn modelId="{AAA2CEBF-E995-4FDA-A572-DB5A83C1A5B4}" srcId="{FA44E037-DBE6-4F0E-9EC2-8965C1EAD125}" destId="{F3FECED9-E274-4C15-A21C-CAEE30F89507}" srcOrd="2" destOrd="0" parTransId="{E6E8E78D-BB44-4B27-8179-F566D68858A5}" sibTransId="{97728D76-09E6-4439-90A1-F1C477DED006}"/>
    <dgm:cxn modelId="{8E2D59C1-5452-4352-AEF5-499EC1D94BE9}" type="presOf" srcId="{37B97538-5856-4C4E-AE3F-8EB34F3DEA39}" destId="{001F3774-98BF-4284-A5B9-F2A9ADAFCB4C}" srcOrd="0" destOrd="3" presId="urn:microsoft.com/office/officeart/2018/2/layout/IconLabelDescriptionList"/>
    <dgm:cxn modelId="{07D32EED-DE30-47A7-8DC7-BAE38723FFD9}" srcId="{FA44E037-DBE6-4F0E-9EC2-8965C1EAD125}" destId="{7A2625DC-7923-4537-B09A-65A22ECD83C3}" srcOrd="1" destOrd="0" parTransId="{0AEB8F96-5EB8-43DB-A425-F4D53F5ED7E0}" sibTransId="{0DB2E457-4E8F-4570-818A-2F03D0B2963D}"/>
    <dgm:cxn modelId="{2217AFFA-029D-4A0F-A33D-BF5642A2259C}" type="presOf" srcId="{F3FECED9-E274-4C15-A21C-CAEE30F89507}" destId="{001F3774-98BF-4284-A5B9-F2A9ADAFCB4C}" srcOrd="0" destOrd="2" presId="urn:microsoft.com/office/officeart/2018/2/layout/IconLabelDescriptionList"/>
    <dgm:cxn modelId="{7022BFFE-667D-4E96-9F2F-B183E11DF722}" srcId="{FA44E037-DBE6-4F0E-9EC2-8965C1EAD125}" destId="{EC035592-0E96-4C75-8527-5A6954D2F532}" srcOrd="0" destOrd="0" parTransId="{F70DB700-EB5E-44E8-99B6-F3AD0F823B73}" sibTransId="{119D7152-126C-4456-BE0B-1D866CBF7934}"/>
    <dgm:cxn modelId="{687F1025-3BB9-4372-B431-215451D0CD10}" type="presParOf" srcId="{D7C4DEAA-F947-4021-8ADF-2B1C50CFE728}" destId="{446F9C47-073C-4283-ADF7-E48CD1B62B57}" srcOrd="0" destOrd="0" presId="urn:microsoft.com/office/officeart/2018/2/layout/IconLabelDescriptionList"/>
    <dgm:cxn modelId="{A531665C-0131-49EE-AA97-B572DE2305DE}" type="presParOf" srcId="{446F9C47-073C-4283-ADF7-E48CD1B62B57}" destId="{287E196C-FCA8-42AE-89D0-0E362B67361F}" srcOrd="0" destOrd="0" presId="urn:microsoft.com/office/officeart/2018/2/layout/IconLabelDescriptionList"/>
    <dgm:cxn modelId="{F4656835-8C90-4F34-9B38-664D327D24CE}" type="presParOf" srcId="{446F9C47-073C-4283-ADF7-E48CD1B62B57}" destId="{69DF6176-E3FC-48C6-8A2A-9996DFF131A5}" srcOrd="1" destOrd="0" presId="urn:microsoft.com/office/officeart/2018/2/layout/IconLabelDescriptionList"/>
    <dgm:cxn modelId="{A82D1894-AA10-4D99-A569-10003F96C7B3}" type="presParOf" srcId="{446F9C47-073C-4283-ADF7-E48CD1B62B57}" destId="{3954CF7C-4506-41C6-A9AF-20D80B0FFBF0}" srcOrd="2" destOrd="0" presId="urn:microsoft.com/office/officeart/2018/2/layout/IconLabelDescriptionList"/>
    <dgm:cxn modelId="{AFC9B5B3-3307-4F03-BA16-1D216AC9BF14}" type="presParOf" srcId="{446F9C47-073C-4283-ADF7-E48CD1B62B57}" destId="{D6655E3F-AAFF-4ED2-BB34-43DD8002C6A5}" srcOrd="3" destOrd="0" presId="urn:microsoft.com/office/officeart/2018/2/layout/IconLabelDescriptionList"/>
    <dgm:cxn modelId="{90FD7513-005F-40B1-AF98-31190BE6D224}" type="presParOf" srcId="{446F9C47-073C-4283-ADF7-E48CD1B62B57}" destId="{EC139FBF-B358-4A7D-B906-DD616FF7B181}" srcOrd="4" destOrd="0" presId="urn:microsoft.com/office/officeart/2018/2/layout/IconLabelDescriptionList"/>
    <dgm:cxn modelId="{B9C6C0B6-D624-4594-B17B-CB30358E5D1E}" type="presParOf" srcId="{D7C4DEAA-F947-4021-8ADF-2B1C50CFE728}" destId="{4E692C52-5F71-4BF7-91F0-500A97313BB9}" srcOrd="1" destOrd="0" presId="urn:microsoft.com/office/officeart/2018/2/layout/IconLabelDescriptionList"/>
    <dgm:cxn modelId="{50568C5E-562A-48DD-9D24-B7FAD5C73116}" type="presParOf" srcId="{D7C4DEAA-F947-4021-8ADF-2B1C50CFE728}" destId="{5995C33C-032D-4956-8473-B90DE6DA6634}" srcOrd="2" destOrd="0" presId="urn:microsoft.com/office/officeart/2018/2/layout/IconLabelDescriptionList"/>
    <dgm:cxn modelId="{61D09BA8-BDC4-40C7-9C44-57E099150480}" type="presParOf" srcId="{5995C33C-032D-4956-8473-B90DE6DA6634}" destId="{4755F82B-4335-43AE-BEF6-947D2CD8B117}" srcOrd="0" destOrd="0" presId="urn:microsoft.com/office/officeart/2018/2/layout/IconLabelDescriptionList"/>
    <dgm:cxn modelId="{E204B171-6783-48C4-B157-81B403C516A2}" type="presParOf" srcId="{5995C33C-032D-4956-8473-B90DE6DA6634}" destId="{0110F1ED-456A-4C49-9B49-FBBD272AA8DB}" srcOrd="1" destOrd="0" presId="urn:microsoft.com/office/officeart/2018/2/layout/IconLabelDescriptionList"/>
    <dgm:cxn modelId="{B8A71F7E-CCF5-424A-BF1D-35FA8D0FC792}" type="presParOf" srcId="{5995C33C-032D-4956-8473-B90DE6DA6634}" destId="{76BB6F22-9809-422E-B6C2-3D606895258E}" srcOrd="2" destOrd="0" presId="urn:microsoft.com/office/officeart/2018/2/layout/IconLabelDescriptionList"/>
    <dgm:cxn modelId="{B8143528-E8E6-40E2-AE3E-42B9709C1F51}" type="presParOf" srcId="{5995C33C-032D-4956-8473-B90DE6DA6634}" destId="{2995AADF-A1DB-45CB-AC81-3A7A62B1E841}" srcOrd="3" destOrd="0" presId="urn:microsoft.com/office/officeart/2018/2/layout/IconLabelDescriptionList"/>
    <dgm:cxn modelId="{79D6C619-BABC-406B-B9C1-67E084CD61E2}" type="presParOf" srcId="{5995C33C-032D-4956-8473-B90DE6DA6634}" destId="{257FAAFD-2795-4F6B-A413-C83663918566}" srcOrd="4" destOrd="0" presId="urn:microsoft.com/office/officeart/2018/2/layout/IconLabelDescriptionList"/>
    <dgm:cxn modelId="{F48A4B9B-B185-46CE-8CA7-28599703978D}" type="presParOf" srcId="{D7C4DEAA-F947-4021-8ADF-2B1C50CFE728}" destId="{F14809D4-1F9B-4E58-9E47-6A84AE04FC40}" srcOrd="3" destOrd="0" presId="urn:microsoft.com/office/officeart/2018/2/layout/IconLabelDescriptionList"/>
    <dgm:cxn modelId="{C1D653F3-E060-4AD4-BA22-F3D40D55BF10}" type="presParOf" srcId="{D7C4DEAA-F947-4021-8ADF-2B1C50CFE728}" destId="{511B5610-A6A4-4125-B2A0-5EC43EA0B564}" srcOrd="4" destOrd="0" presId="urn:microsoft.com/office/officeart/2018/2/layout/IconLabelDescriptionList"/>
    <dgm:cxn modelId="{43EEEE5E-B11C-4CC6-A08D-11FE5779D3E3}" type="presParOf" srcId="{511B5610-A6A4-4125-B2A0-5EC43EA0B564}" destId="{8F37EBCB-0C07-4B33-B654-1EA9AE11A074}" srcOrd="0" destOrd="0" presId="urn:microsoft.com/office/officeart/2018/2/layout/IconLabelDescriptionList"/>
    <dgm:cxn modelId="{AC7128A2-BE9D-426B-AF46-48F57B38AF1E}" type="presParOf" srcId="{511B5610-A6A4-4125-B2A0-5EC43EA0B564}" destId="{53D33C24-0897-49D7-9229-FFB03D6F6DA6}" srcOrd="1" destOrd="0" presId="urn:microsoft.com/office/officeart/2018/2/layout/IconLabelDescriptionList"/>
    <dgm:cxn modelId="{46126E19-02C1-4E06-8CBD-F79ABE9E2A78}" type="presParOf" srcId="{511B5610-A6A4-4125-B2A0-5EC43EA0B564}" destId="{ED7A0B38-4D28-4918-8464-6563C1AB62FF}" srcOrd="2" destOrd="0" presId="urn:microsoft.com/office/officeart/2018/2/layout/IconLabelDescriptionList"/>
    <dgm:cxn modelId="{E0D90F9B-FF11-4ABE-AB1A-D7C9795BF964}" type="presParOf" srcId="{511B5610-A6A4-4125-B2A0-5EC43EA0B564}" destId="{9FFF262A-F2EF-4CF6-840C-6F97008348BB}" srcOrd="3" destOrd="0" presId="urn:microsoft.com/office/officeart/2018/2/layout/IconLabelDescriptionList"/>
    <dgm:cxn modelId="{61BBABC1-96C7-437F-8FA9-5404615CFBE2}" type="presParOf" srcId="{511B5610-A6A4-4125-B2A0-5EC43EA0B564}" destId="{001F3774-98BF-4284-A5B9-F2A9ADAFCB4C}" srcOrd="4" destOrd="0" presId="urn:microsoft.com/office/officeart/2018/2/layout/IconLabelDescriptionList"/>
    <dgm:cxn modelId="{BE47E6D8-ECC8-494D-A43A-2FB2EDEA684C}" type="presParOf" srcId="{D7C4DEAA-F947-4021-8ADF-2B1C50CFE728}" destId="{62004A26-FE54-4E0B-A490-1E5CBCD8B31B}" srcOrd="5" destOrd="0" presId="urn:microsoft.com/office/officeart/2018/2/layout/IconLabelDescriptionList"/>
    <dgm:cxn modelId="{05AAD02D-C047-4AC1-86B5-1EEF91DE820F}" type="presParOf" srcId="{D7C4DEAA-F947-4021-8ADF-2B1C50CFE728}" destId="{510C1C2B-8F18-4F1F-8D2E-43108DE0D514}" srcOrd="6" destOrd="0" presId="urn:microsoft.com/office/officeart/2018/2/layout/IconLabelDescriptionList"/>
    <dgm:cxn modelId="{34F30332-87CB-4918-8771-C708200540B9}" type="presParOf" srcId="{510C1C2B-8F18-4F1F-8D2E-43108DE0D514}" destId="{830B7B1B-518D-4DA7-BBFC-57C6DE11D969}" srcOrd="0" destOrd="0" presId="urn:microsoft.com/office/officeart/2018/2/layout/IconLabelDescriptionList"/>
    <dgm:cxn modelId="{BD3668A1-ADB5-4727-AA1C-055F1249AF42}" type="presParOf" srcId="{510C1C2B-8F18-4F1F-8D2E-43108DE0D514}" destId="{AF103304-9F25-4955-9E28-577E594D0892}" srcOrd="1" destOrd="0" presId="urn:microsoft.com/office/officeart/2018/2/layout/IconLabelDescriptionList"/>
    <dgm:cxn modelId="{11F44B0F-AA2B-43D5-922E-1CC8ED0B326D}" type="presParOf" srcId="{510C1C2B-8F18-4F1F-8D2E-43108DE0D514}" destId="{C5270A0D-B533-4C7D-9E6A-1ED334F43292}" srcOrd="2" destOrd="0" presId="urn:microsoft.com/office/officeart/2018/2/layout/IconLabelDescriptionList"/>
    <dgm:cxn modelId="{6363772B-5496-4236-8175-64274439860B}" type="presParOf" srcId="{510C1C2B-8F18-4F1F-8D2E-43108DE0D514}" destId="{1FFCB58A-C46C-46A1-9E8A-DE4AE254B79C}" srcOrd="3" destOrd="0" presId="urn:microsoft.com/office/officeart/2018/2/layout/IconLabelDescriptionList"/>
    <dgm:cxn modelId="{6669B2D9-4C95-4CB7-B4B6-32A06F4A805D}" type="presParOf" srcId="{510C1C2B-8F18-4F1F-8D2E-43108DE0D514}" destId="{4176A846-9EAA-4E60-8EE0-C5E019E46AE7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93A31D-A501-43AE-B73A-1286A49D5B82}">
      <dsp:nvSpPr>
        <dsp:cNvPr id="0" name=""/>
        <dsp:cNvSpPr/>
      </dsp:nvSpPr>
      <dsp:spPr>
        <a:xfrm>
          <a:off x="0" y="0"/>
          <a:ext cx="4749379" cy="474937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810CFF-BFD4-43FE-A5A8-40C945208921}">
      <dsp:nvSpPr>
        <dsp:cNvPr id="0" name=""/>
        <dsp:cNvSpPr/>
      </dsp:nvSpPr>
      <dsp:spPr>
        <a:xfrm>
          <a:off x="2374689" y="0"/>
          <a:ext cx="8400612" cy="47493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4600" kern="1200"/>
            <a:t>Relationships </a:t>
          </a:r>
        </a:p>
      </dsp:txBody>
      <dsp:txXfrm>
        <a:off x="2374689" y="0"/>
        <a:ext cx="4200306" cy="1009243"/>
      </dsp:txXfrm>
    </dsp:sp>
    <dsp:sp modelId="{C3C404F2-D143-4635-A090-F336CF778DE2}">
      <dsp:nvSpPr>
        <dsp:cNvPr id="0" name=""/>
        <dsp:cNvSpPr/>
      </dsp:nvSpPr>
      <dsp:spPr>
        <a:xfrm>
          <a:off x="623355" y="1009243"/>
          <a:ext cx="3502667" cy="350266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73CC1F-70C6-439D-8555-F0A5F776713E}">
      <dsp:nvSpPr>
        <dsp:cNvPr id="0" name=""/>
        <dsp:cNvSpPr/>
      </dsp:nvSpPr>
      <dsp:spPr>
        <a:xfrm>
          <a:off x="2374689" y="1009243"/>
          <a:ext cx="8400612" cy="350266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4600" kern="1200"/>
            <a:t>Surveillance </a:t>
          </a:r>
        </a:p>
      </dsp:txBody>
      <dsp:txXfrm>
        <a:off x="2374689" y="1009243"/>
        <a:ext cx="4200306" cy="1009243"/>
      </dsp:txXfrm>
    </dsp:sp>
    <dsp:sp modelId="{B160EF55-ADAC-4E64-A215-2B2AF7A4F813}">
      <dsp:nvSpPr>
        <dsp:cNvPr id="0" name=""/>
        <dsp:cNvSpPr/>
      </dsp:nvSpPr>
      <dsp:spPr>
        <a:xfrm>
          <a:off x="1246711" y="2018486"/>
          <a:ext cx="2255955" cy="225595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72A81A-307B-4E86-BEF7-8419B374A4B1}">
      <dsp:nvSpPr>
        <dsp:cNvPr id="0" name=""/>
        <dsp:cNvSpPr/>
      </dsp:nvSpPr>
      <dsp:spPr>
        <a:xfrm>
          <a:off x="2374689" y="2018486"/>
          <a:ext cx="8400612" cy="225595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4600" kern="1200"/>
            <a:t>Notifications</a:t>
          </a:r>
        </a:p>
      </dsp:txBody>
      <dsp:txXfrm>
        <a:off x="2374689" y="2018486"/>
        <a:ext cx="4200306" cy="1009243"/>
      </dsp:txXfrm>
    </dsp:sp>
    <dsp:sp modelId="{199A4957-DCC7-48FC-B274-AABABB347530}">
      <dsp:nvSpPr>
        <dsp:cNvPr id="0" name=""/>
        <dsp:cNvSpPr/>
      </dsp:nvSpPr>
      <dsp:spPr>
        <a:xfrm>
          <a:off x="1870067" y="3027729"/>
          <a:ext cx="1009243" cy="10092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B0C28E-DEC6-463F-8677-A3E1751B69E2}">
      <dsp:nvSpPr>
        <dsp:cNvPr id="0" name=""/>
        <dsp:cNvSpPr/>
      </dsp:nvSpPr>
      <dsp:spPr>
        <a:xfrm>
          <a:off x="2374689" y="3027729"/>
          <a:ext cx="8400612" cy="1009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4600" b="1" kern="1200"/>
            <a:t>Information</a:t>
          </a:r>
          <a:endParaRPr lang="en-AU" sz="4600" kern="1200"/>
        </a:p>
      </dsp:txBody>
      <dsp:txXfrm>
        <a:off x="2374689" y="3027729"/>
        <a:ext cx="4200306" cy="1009243"/>
      </dsp:txXfrm>
    </dsp:sp>
    <dsp:sp modelId="{B00A78FA-BBD3-4BBA-A5C7-3DAA77F4AE5E}">
      <dsp:nvSpPr>
        <dsp:cNvPr id="0" name=""/>
        <dsp:cNvSpPr/>
      </dsp:nvSpPr>
      <dsp:spPr>
        <a:xfrm>
          <a:off x="6574995" y="0"/>
          <a:ext cx="4200306" cy="100924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50" kern="1200"/>
            <a:t>Key finding at State Biosecurity conference across the board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50" kern="1200"/>
            <a:t>Physical presence at all field days/events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50" kern="1200"/>
            <a:t>Knowledge of current seasonal situation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50" kern="1200"/>
            <a:t>Familiar face, Trust, Respect, Action</a:t>
          </a:r>
        </a:p>
      </dsp:txBody>
      <dsp:txXfrm>
        <a:off x="6574995" y="0"/>
        <a:ext cx="4200306" cy="1009243"/>
      </dsp:txXfrm>
    </dsp:sp>
    <dsp:sp modelId="{ECF09300-23FA-46DC-B664-25CB39C49E58}">
      <dsp:nvSpPr>
        <dsp:cNvPr id="0" name=""/>
        <dsp:cNvSpPr/>
      </dsp:nvSpPr>
      <dsp:spPr>
        <a:xfrm>
          <a:off x="6574995" y="1009243"/>
          <a:ext cx="4200306" cy="100924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00" kern="1200"/>
            <a:t>Where is QFF, where is QFF not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00" kern="1200"/>
            <a:t>When to act, when to hold 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00" kern="1200"/>
            <a:t>Timing of risk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00" kern="1200"/>
            <a:t>Accuracy of detection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00" kern="1200"/>
            <a:t>Action plan or Emergency Response Plan – notifications initiate action (not ignored)</a:t>
          </a:r>
        </a:p>
      </dsp:txBody>
      <dsp:txXfrm>
        <a:off x="6574995" y="1009243"/>
        <a:ext cx="4200306" cy="1009243"/>
      </dsp:txXfrm>
    </dsp:sp>
    <dsp:sp modelId="{213E1A33-0067-46D8-90DC-328B1889049A}">
      <dsp:nvSpPr>
        <dsp:cNvPr id="0" name=""/>
        <dsp:cNvSpPr/>
      </dsp:nvSpPr>
      <dsp:spPr>
        <a:xfrm>
          <a:off x="6574995" y="2018486"/>
          <a:ext cx="4200306" cy="100924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00" kern="1200"/>
            <a:t>Timely, meaningful, keep comms to important items only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00" kern="1200"/>
            <a:t>Emails to network, growers, agronomists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00" kern="1200"/>
            <a:t>Newsletter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00" kern="1200"/>
            <a:t>Phone call/texts – growers at risk (proximity to detections)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00" kern="1200"/>
            <a:t>Newspaper &amp; Social media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00" kern="1200"/>
            <a:t>Industry updates to governance group (</a:t>
          </a:r>
          <a:r>
            <a:rPr lang="en-AU" sz="1000" kern="1200" err="1"/>
            <a:t>PIB’s</a:t>
          </a:r>
          <a:r>
            <a:rPr lang="en-AU" sz="1000" kern="1200"/>
            <a:t>)</a:t>
          </a:r>
        </a:p>
      </dsp:txBody>
      <dsp:txXfrm>
        <a:off x="6574995" y="2018486"/>
        <a:ext cx="4200306" cy="1009243"/>
      </dsp:txXfrm>
    </dsp:sp>
    <dsp:sp modelId="{C83A5DBE-1988-4A15-AB5F-A15239663FCA}">
      <dsp:nvSpPr>
        <dsp:cNvPr id="0" name=""/>
        <dsp:cNvSpPr/>
      </dsp:nvSpPr>
      <dsp:spPr>
        <a:xfrm>
          <a:off x="6574995" y="3027729"/>
          <a:ext cx="4200306" cy="100924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50" b="1" kern="1200"/>
            <a:t>QFF ID</a:t>
          </a:r>
          <a:endParaRPr lang="en-AU" sz="1050" kern="1200"/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50" b="1" kern="1200"/>
            <a:t>Lifecycle</a:t>
          </a:r>
          <a:endParaRPr lang="en-AU" sz="1050" kern="1200"/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50" b="1" kern="1200"/>
            <a:t>Options for control </a:t>
          </a:r>
          <a:r>
            <a:rPr lang="en-AU" sz="1050" b="1" kern="1200" err="1"/>
            <a:t>IPM</a:t>
          </a:r>
          <a:r>
            <a:rPr lang="en-AU" sz="1050" b="1" kern="1200"/>
            <a:t> based approach</a:t>
          </a:r>
          <a:endParaRPr lang="en-AU" sz="1050" kern="1200"/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AU" sz="1050" b="1" kern="1200"/>
            <a:t>Area wide management ideas</a:t>
          </a:r>
          <a:endParaRPr lang="en-AU" sz="1050" kern="1200"/>
        </a:p>
      </dsp:txBody>
      <dsp:txXfrm>
        <a:off x="6574995" y="3027729"/>
        <a:ext cx="4200306" cy="10092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7E196C-FCA8-42AE-89D0-0E362B67361F}">
      <dsp:nvSpPr>
        <dsp:cNvPr id="0" name=""/>
        <dsp:cNvSpPr/>
      </dsp:nvSpPr>
      <dsp:spPr>
        <a:xfrm>
          <a:off x="6119" y="633082"/>
          <a:ext cx="828351" cy="8283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54CF7C-4506-41C6-A9AF-20D80B0FFBF0}">
      <dsp:nvSpPr>
        <dsp:cNvPr id="0" name=""/>
        <dsp:cNvSpPr/>
      </dsp:nvSpPr>
      <dsp:spPr>
        <a:xfrm>
          <a:off x="6119" y="1619659"/>
          <a:ext cx="2366718" cy="998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AU" sz="1400" kern="1200"/>
            <a:t>YV at the bottom of the steep upward curve of QFF </a:t>
          </a:r>
          <a:br>
            <a:rPr lang="en-AU" sz="1400" kern="1200"/>
          </a:br>
          <a:br>
            <a:rPr lang="en-AU" sz="1400" kern="1200"/>
          </a:br>
          <a:r>
            <a:rPr lang="en-AU" sz="1400" kern="1200"/>
            <a:t>….and the government funding is stopping </a:t>
          </a:r>
          <a:endParaRPr lang="en-US" sz="1400" kern="1200"/>
        </a:p>
      </dsp:txBody>
      <dsp:txXfrm>
        <a:off x="6119" y="1619659"/>
        <a:ext cx="2366718" cy="998459"/>
      </dsp:txXfrm>
    </dsp:sp>
    <dsp:sp modelId="{EC139FBF-B358-4A7D-B906-DD616FF7B181}">
      <dsp:nvSpPr>
        <dsp:cNvPr id="0" name=""/>
        <dsp:cNvSpPr/>
      </dsp:nvSpPr>
      <dsp:spPr>
        <a:xfrm>
          <a:off x="6119" y="2691712"/>
          <a:ext cx="2366718" cy="1621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55F82B-4335-43AE-BEF6-947D2CD8B117}">
      <dsp:nvSpPr>
        <dsp:cNvPr id="0" name=""/>
        <dsp:cNvSpPr/>
      </dsp:nvSpPr>
      <dsp:spPr>
        <a:xfrm>
          <a:off x="2787013" y="633082"/>
          <a:ext cx="828351" cy="8283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BB6F22-9809-422E-B6C2-3D606895258E}">
      <dsp:nvSpPr>
        <dsp:cNvPr id="0" name=""/>
        <dsp:cNvSpPr/>
      </dsp:nvSpPr>
      <dsp:spPr>
        <a:xfrm>
          <a:off x="2787013" y="1619659"/>
          <a:ext cx="2366718" cy="998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AU" sz="1400" kern="1200"/>
            <a:t>We believe AWM is working here</a:t>
          </a:r>
          <a:endParaRPr lang="en-US" sz="1400" kern="1200"/>
        </a:p>
      </dsp:txBody>
      <dsp:txXfrm>
        <a:off x="2787013" y="1619659"/>
        <a:ext cx="2366718" cy="998459"/>
      </dsp:txXfrm>
    </dsp:sp>
    <dsp:sp modelId="{257FAAFD-2795-4F6B-A413-C83663918566}">
      <dsp:nvSpPr>
        <dsp:cNvPr id="0" name=""/>
        <dsp:cNvSpPr/>
      </dsp:nvSpPr>
      <dsp:spPr>
        <a:xfrm>
          <a:off x="2787013" y="2691712"/>
          <a:ext cx="2366718" cy="1621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37EBCB-0C07-4B33-B654-1EA9AE11A074}">
      <dsp:nvSpPr>
        <dsp:cNvPr id="0" name=""/>
        <dsp:cNvSpPr/>
      </dsp:nvSpPr>
      <dsp:spPr>
        <a:xfrm>
          <a:off x="5567908" y="633082"/>
          <a:ext cx="828351" cy="8283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7A0B38-4D28-4918-8464-6563C1AB62FF}">
      <dsp:nvSpPr>
        <dsp:cNvPr id="0" name=""/>
        <dsp:cNvSpPr/>
      </dsp:nvSpPr>
      <dsp:spPr>
        <a:xfrm>
          <a:off x="5567908" y="1619659"/>
          <a:ext cx="2366718" cy="998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AU" sz="1400" kern="1200"/>
            <a:t>We know we have a fight ahead of us</a:t>
          </a:r>
          <a:endParaRPr lang="en-US" sz="1400" kern="1200"/>
        </a:p>
      </dsp:txBody>
      <dsp:txXfrm>
        <a:off x="5567908" y="1619659"/>
        <a:ext cx="2366718" cy="998459"/>
      </dsp:txXfrm>
    </dsp:sp>
    <dsp:sp modelId="{001F3774-98BF-4284-A5B9-F2A9ADAFCB4C}">
      <dsp:nvSpPr>
        <dsp:cNvPr id="0" name=""/>
        <dsp:cNvSpPr/>
      </dsp:nvSpPr>
      <dsp:spPr>
        <a:xfrm>
          <a:off x="5567908" y="2691712"/>
          <a:ext cx="2366718" cy="1621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kern="1200"/>
            <a:t>Community apathy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kern="1200"/>
            <a:t>Individual ignorance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kern="1200"/>
            <a:t>Inability to act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kern="1200"/>
            <a:t>Exhausted volunteers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kern="1200"/>
            <a:t>Protect IPM in commercial crops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kern="1200"/>
            <a:t>Lack of funding and prioritising of public land management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kern="1200"/>
            <a:t>No enforcement (in reality)</a:t>
          </a:r>
          <a:endParaRPr lang="en-US" sz="1100" kern="1200"/>
        </a:p>
      </dsp:txBody>
      <dsp:txXfrm>
        <a:off x="5567908" y="2691712"/>
        <a:ext cx="2366718" cy="1621045"/>
      </dsp:txXfrm>
    </dsp:sp>
    <dsp:sp modelId="{830B7B1B-518D-4DA7-BBFC-57C6DE11D969}">
      <dsp:nvSpPr>
        <dsp:cNvPr id="0" name=""/>
        <dsp:cNvSpPr/>
      </dsp:nvSpPr>
      <dsp:spPr>
        <a:xfrm>
          <a:off x="8348802" y="633082"/>
          <a:ext cx="828351" cy="8283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70A0D-B533-4C7D-9E6A-1ED334F43292}">
      <dsp:nvSpPr>
        <dsp:cNvPr id="0" name=""/>
        <dsp:cNvSpPr/>
      </dsp:nvSpPr>
      <dsp:spPr>
        <a:xfrm>
          <a:off x="8348802" y="1619659"/>
          <a:ext cx="2366718" cy="998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AU" sz="1400" kern="1200"/>
            <a:t>HOW CAN WE STILL BE PRESENT beyond 2025?</a:t>
          </a:r>
          <a:endParaRPr lang="en-US" sz="1400" kern="1200"/>
        </a:p>
      </dsp:txBody>
      <dsp:txXfrm>
        <a:off x="8348802" y="1619659"/>
        <a:ext cx="2366718" cy="998459"/>
      </dsp:txXfrm>
    </dsp:sp>
    <dsp:sp modelId="{4176A846-9EAA-4E60-8EE0-C5E019E46AE7}">
      <dsp:nvSpPr>
        <dsp:cNvPr id="0" name=""/>
        <dsp:cNvSpPr/>
      </dsp:nvSpPr>
      <dsp:spPr>
        <a:xfrm>
          <a:off x="8348802" y="2691712"/>
          <a:ext cx="2366718" cy="1621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kern="1200"/>
            <a:t>Add value to the foundations and relationships developed ?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100" kern="1200"/>
            <a:t>Help with new pest incursions or established pest management?</a:t>
          </a:r>
          <a:endParaRPr lang="en-US" sz="1100" kern="1200"/>
        </a:p>
      </dsp:txBody>
      <dsp:txXfrm>
        <a:off x="8348802" y="2691712"/>
        <a:ext cx="2366718" cy="16210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EDE94C-2CE7-4D41-9CBD-1313C9206433}" type="datetimeFigureOut">
              <a:rPr lang="en-US" smtClean="0"/>
              <a:t>2/21/25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EF3C20-7E37-C84D-A875-4813B22829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2915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/>
              <a:t>I couldn’t just put one picture!!! AWM is about having a foot in so many camps!!!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611EBA-9485-42EB-A99E-3642929E629A}" type="slidenum">
              <a:rPr lang="en-AU" smtClean="0"/>
              <a:t>3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2852458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AU"/>
              <a:t>Yarra Valley, Vic </a:t>
            </a:r>
          </a:p>
          <a:p>
            <a:pPr lvl="2"/>
            <a:r>
              <a:rPr lang="en-AU" b="0" i="0">
                <a:solidFill>
                  <a:srgbClr val="2E1500"/>
                </a:solidFill>
                <a:effectLst/>
                <a:latin typeface="Google Sans"/>
              </a:rPr>
              <a:t>2,447 </a:t>
            </a:r>
            <a:r>
              <a:rPr lang="en-AU" b="0" i="0" err="1">
                <a:solidFill>
                  <a:srgbClr val="2E1500"/>
                </a:solidFill>
                <a:effectLst/>
                <a:latin typeface="Google Sans"/>
              </a:rPr>
              <a:t>km²</a:t>
            </a:r>
            <a:endParaRPr lang="en-AU" b="0" i="0">
              <a:solidFill>
                <a:srgbClr val="2E1500"/>
              </a:solidFill>
              <a:effectLst/>
              <a:latin typeface="Google Sans"/>
            </a:endParaRPr>
          </a:p>
          <a:p>
            <a:pPr lvl="2"/>
            <a:r>
              <a:rPr lang="en-AU" b="0" i="0" err="1">
                <a:solidFill>
                  <a:srgbClr val="2E1500"/>
                </a:solidFill>
                <a:effectLst/>
                <a:latin typeface="Google Sans"/>
              </a:rPr>
              <a:t>159K</a:t>
            </a:r>
            <a:r>
              <a:rPr lang="en-AU" b="0" i="0">
                <a:solidFill>
                  <a:srgbClr val="2E1500"/>
                </a:solidFill>
                <a:effectLst/>
                <a:latin typeface="Google Sans"/>
              </a:rPr>
              <a:t> population</a:t>
            </a:r>
          </a:p>
          <a:p>
            <a:pPr lvl="2"/>
            <a:r>
              <a:rPr lang="en-AU">
                <a:solidFill>
                  <a:srgbClr val="2E1500"/>
                </a:solidFill>
                <a:latin typeface="Google Sans"/>
              </a:rPr>
              <a:t>Population density in area closest to Melbourne</a:t>
            </a:r>
          </a:p>
          <a:p>
            <a:pPr lvl="2"/>
            <a:r>
              <a:rPr lang="en-AU" b="0" i="0">
                <a:solidFill>
                  <a:srgbClr val="2E1500"/>
                </a:solidFill>
                <a:effectLst/>
                <a:latin typeface="Google Sans"/>
              </a:rPr>
              <a:t>Large State Park area, large road and creek networks – lots of weeds!</a:t>
            </a:r>
          </a:p>
          <a:p>
            <a:pPr lvl="2"/>
            <a:r>
              <a:rPr lang="en-AU" b="0" i="0">
                <a:solidFill>
                  <a:srgbClr val="2E1500"/>
                </a:solidFill>
                <a:effectLst/>
                <a:latin typeface="Google Sans"/>
              </a:rPr>
              <a:t>Climate  *cooler than </a:t>
            </a:r>
            <a:r>
              <a:rPr lang="en-AU">
                <a:solidFill>
                  <a:srgbClr val="2E1500"/>
                </a:solidFill>
                <a:latin typeface="Google Sans"/>
              </a:rPr>
              <a:t>north-</a:t>
            </a:r>
            <a:r>
              <a:rPr lang="en-AU" b="0" i="0">
                <a:solidFill>
                  <a:srgbClr val="2E1500"/>
                </a:solidFill>
                <a:effectLst/>
                <a:latin typeface="Google Sans"/>
              </a:rPr>
              <a:t>central Vic, more extreme temps than </a:t>
            </a:r>
            <a:r>
              <a:rPr lang="en-AU" b="0" i="0" err="1">
                <a:solidFill>
                  <a:srgbClr val="2E1500"/>
                </a:solidFill>
                <a:effectLst/>
                <a:latin typeface="Google Sans"/>
              </a:rPr>
              <a:t>Melb</a:t>
            </a:r>
            <a:endParaRPr lang="en-AU" b="0" i="0">
              <a:solidFill>
                <a:srgbClr val="2E1500"/>
              </a:solidFill>
              <a:effectLst/>
              <a:latin typeface="Google Sans"/>
            </a:endParaRPr>
          </a:p>
          <a:p>
            <a:pPr lvl="1"/>
            <a:r>
              <a:rPr lang="en-AU"/>
              <a:t>	YV - Outskirts of Melbourne  “Peri-urban” minus the “regional”</a:t>
            </a:r>
            <a:r>
              <a:rPr lang="en-AU" b="0" i="0">
                <a:solidFill>
                  <a:srgbClr val="2E1500"/>
                </a:solidFill>
                <a:effectLst/>
                <a:latin typeface="Google Sans"/>
              </a:rPr>
              <a:t> </a:t>
            </a:r>
          </a:p>
          <a:p>
            <a:pPr lvl="2"/>
            <a:r>
              <a:rPr lang="en-AU" b="0" i="0">
                <a:solidFill>
                  <a:srgbClr val="2E1500"/>
                </a:solidFill>
                <a:effectLst/>
                <a:latin typeface="Google Sans"/>
              </a:rPr>
              <a:t>Neighbouring regions are, peri-urban, urban and rural (no VIC regional centres)</a:t>
            </a:r>
          </a:p>
          <a:p>
            <a:pPr lvl="2"/>
            <a:r>
              <a:rPr lang="en-AU" b="0" i="0">
                <a:solidFill>
                  <a:srgbClr val="2E1500"/>
                </a:solidFill>
                <a:effectLst/>
                <a:latin typeface="Google Sans"/>
              </a:rPr>
              <a:t>Yarra River</a:t>
            </a:r>
            <a:endParaRPr lang="en-AU"/>
          </a:p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611EBA-9485-42EB-A99E-3642929E629A}" type="slidenum">
              <a:rPr lang="en-AU" smtClean="0"/>
              <a:t>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8167405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A6ED0D-02F6-FE49-EA5D-9E244DC4E6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710676-01C5-2E01-A13E-50647826DD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56180E-2F1E-4671-BAC8-C7B05C964E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/>
              <a:t>Known to the outside world for</a:t>
            </a:r>
          </a:p>
          <a:p>
            <a:pPr lvl="1"/>
            <a:r>
              <a:rPr lang="en-AU"/>
              <a:t>High quality fresh market fruit (pome, stone and berries)</a:t>
            </a:r>
          </a:p>
          <a:p>
            <a:pPr lvl="1"/>
            <a:r>
              <a:rPr lang="en-AU"/>
              <a:t>Viticulture</a:t>
            </a:r>
          </a:p>
          <a:p>
            <a:pPr lvl="1"/>
            <a:r>
              <a:rPr lang="en-AU"/>
              <a:t>U-pick </a:t>
            </a:r>
          </a:p>
          <a:p>
            <a:pPr lvl="1"/>
            <a:r>
              <a:rPr lang="en-AU"/>
              <a:t>Tourism</a:t>
            </a:r>
          </a:p>
          <a:p>
            <a:pPr lvl="1"/>
            <a:endParaRPr lang="en-AU"/>
          </a:p>
          <a:p>
            <a:pPr lvl="1"/>
            <a:endParaRPr lang="en-AU"/>
          </a:p>
          <a:p>
            <a:endParaRPr lang="en-AU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EF8CFD-F5C2-7063-0950-42B9FBAF41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611EBA-9485-42EB-A99E-3642929E629A}" type="slidenum">
              <a:rPr kumimoji="0" lang="en-AU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AU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148432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AU"/>
              <a:t>Mixed farms and varied neighbouring land uses (close)</a:t>
            </a:r>
          </a:p>
          <a:p>
            <a:pPr lvl="1"/>
            <a:r>
              <a:rPr lang="en-AU"/>
              <a:t>Life-stylers</a:t>
            </a:r>
          </a:p>
          <a:p>
            <a:pPr lvl="1"/>
            <a:r>
              <a:rPr lang="en-AU"/>
              <a:t>Melbourne’s water supply</a:t>
            </a:r>
          </a:p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611EBA-9485-42EB-A99E-3642929E629A}" type="slidenum">
              <a:rPr lang="en-AU" smtClean="0"/>
              <a:t>7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7127578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/>
              <a:t>Valley “flats” _ </a:t>
            </a:r>
            <a:r>
              <a:rPr lang="en-AU" err="1"/>
              <a:t>yarra</a:t>
            </a:r>
            <a:r>
              <a:rPr lang="en-AU"/>
              <a:t> river all the way to Melbourne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611EBA-9485-42EB-A99E-3642929E629A}" type="slidenum">
              <a:rPr lang="en-AU" smtClean="0"/>
              <a:t>8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357300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A97B1C-2EAD-C2B1-613E-9AFCD02EA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3508D3-F00B-AB19-E9ED-3B67430682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09440D-B752-44BD-1999-37EE2EDA75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/>
              <a:t>My </a:t>
            </a:r>
            <a:r>
              <a:rPr lang="en-AU" err="1"/>
              <a:t>yarra</a:t>
            </a:r>
            <a:r>
              <a:rPr lang="en-AU"/>
              <a:t> valley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308BAD-65AC-C936-8D35-E216A430D2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611EBA-9485-42EB-A99E-3642929E629A}" type="slidenum">
              <a:rPr kumimoji="0" lang="en-AU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AU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2202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5AB795-2BD3-EAAE-7CEC-14467F035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C5A86F-EE10-5539-3951-5CF4D0EE64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AE2633-DED5-1EA1-D154-2F8DC61777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/>
              <a:t>My home and a nod to the natural landscapes we have accessible to the public</a:t>
            </a:r>
          </a:p>
          <a:p>
            <a:r>
              <a:rPr lang="en-AU"/>
              <a:t>Funding to manage??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F4E7EF-688B-376A-602E-2631048969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611EBA-9485-42EB-A99E-3642929E629A}" type="slidenum">
              <a:rPr kumimoji="0" lang="en-AU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AU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83052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AU"/>
              <a:t>YV - Manufacturing highest export industry $$, followed by Agriculture</a:t>
            </a:r>
          </a:p>
          <a:p>
            <a:endParaRPr lang="en-AU"/>
          </a:p>
          <a:p>
            <a:r>
              <a:rPr lang="en-AU"/>
              <a:t>Managing Fruit Fly in Victoria Strategy 2015-2020 &amp; 2021-2025</a:t>
            </a:r>
          </a:p>
          <a:p>
            <a:pPr lvl="1"/>
            <a:endParaRPr lang="en-AU"/>
          </a:p>
          <a:p>
            <a:pPr lvl="1"/>
            <a:r>
              <a:rPr lang="en-AU"/>
              <a:t>Different pest pressure to YV, customised activities, same program goals and alignments</a:t>
            </a:r>
          </a:p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611EBA-9485-42EB-A99E-3642929E629A}" type="slidenum">
              <a:rPr lang="en-AU" smtClean="0"/>
              <a:t>11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292672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/>
              <a:t>Project applications, planning, delivery, reporting &amp; evaluation (3 + extensions)</a:t>
            </a:r>
          </a:p>
          <a:p>
            <a:pPr lvl="1"/>
            <a:r>
              <a:rPr lang="en-AU"/>
              <a:t>Alignment with local goals, industry needs, State strategy and National strategy</a:t>
            </a:r>
          </a:p>
          <a:p>
            <a:r>
              <a:rPr lang="en-AU"/>
              <a:t>Surveillance (early detections and rapid response)</a:t>
            </a:r>
          </a:p>
          <a:p>
            <a:r>
              <a:rPr lang="en-AU"/>
              <a:t>Alerts</a:t>
            </a:r>
          </a:p>
          <a:p>
            <a:r>
              <a:rPr lang="en-AU"/>
              <a:t>Community awareness &amp; comms tools (development &amp; delivery)</a:t>
            </a:r>
          </a:p>
          <a:p>
            <a:pPr lvl="1"/>
            <a:r>
              <a:rPr lang="en-AU"/>
              <a:t>Print</a:t>
            </a:r>
          </a:p>
          <a:p>
            <a:pPr lvl="1"/>
            <a:r>
              <a:rPr lang="en-AU"/>
              <a:t>Social Media</a:t>
            </a:r>
          </a:p>
          <a:p>
            <a:pPr lvl="1"/>
            <a:r>
              <a:rPr lang="en-AU"/>
              <a:t>Presentations</a:t>
            </a:r>
          </a:p>
          <a:p>
            <a:pPr lvl="1"/>
            <a:r>
              <a:rPr lang="en-AU"/>
              <a:t>Publications</a:t>
            </a:r>
          </a:p>
          <a:p>
            <a:pPr lvl="1"/>
            <a:r>
              <a:rPr lang="en-AU"/>
              <a:t>Radio</a:t>
            </a:r>
          </a:p>
          <a:p>
            <a:pPr lvl="1"/>
            <a:r>
              <a:rPr lang="en-AU"/>
              <a:t>Some TV</a:t>
            </a:r>
          </a:p>
          <a:p>
            <a:r>
              <a:rPr lang="en-AU"/>
              <a:t>Training of others </a:t>
            </a:r>
          </a:p>
          <a:p>
            <a:pPr lvl="1"/>
            <a:r>
              <a:rPr lang="en-AU"/>
              <a:t>Home gardeners</a:t>
            </a:r>
          </a:p>
          <a:p>
            <a:pPr lvl="1"/>
            <a:r>
              <a:rPr lang="en-AU"/>
              <a:t>Commercial fruit producers and </a:t>
            </a:r>
            <a:r>
              <a:rPr lang="en-AU" err="1"/>
              <a:t>PIB’s</a:t>
            </a:r>
            <a:endParaRPr lang="en-AU"/>
          </a:p>
          <a:p>
            <a:pPr lvl="1"/>
            <a:r>
              <a:rPr lang="en-AU"/>
              <a:t>Agronomists, Garden Centre Staff</a:t>
            </a:r>
          </a:p>
          <a:p>
            <a:pPr lvl="1"/>
            <a:r>
              <a:rPr lang="en-AU"/>
              <a:t>Community leaders (volunteers)</a:t>
            </a:r>
          </a:p>
          <a:p>
            <a:pPr lvl="1"/>
            <a:r>
              <a:rPr lang="en-AU"/>
              <a:t>Council staff</a:t>
            </a:r>
          </a:p>
          <a:p>
            <a:pPr lvl="1"/>
            <a:r>
              <a:rPr lang="en-AU"/>
              <a:t>Educators/Teachers</a:t>
            </a:r>
          </a:p>
          <a:p>
            <a:r>
              <a:rPr lang="en-AU"/>
              <a:t>2025 - Embedding and legacy item development </a:t>
            </a:r>
          </a:p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611EBA-9485-42EB-A99E-3642929E629A}" type="slidenum">
              <a:rPr lang="en-AU" smtClean="0"/>
              <a:t>12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778448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/>
              <a:t>No support in 2013 – QFF no longer exotic in Vic</a:t>
            </a:r>
          </a:p>
          <a:p>
            <a:r>
              <a:rPr lang="en-AU"/>
              <a:t>Development of the </a:t>
            </a:r>
            <a:r>
              <a:rPr lang="en-AU" err="1"/>
              <a:t>PFPP</a:t>
            </a:r>
            <a:r>
              <a:rPr lang="en-AU"/>
              <a:t> 2014-2017 (Ag Vic support) to facilitate soft fruit trade YV -&gt; SA, WA &amp; TAS</a:t>
            </a:r>
          </a:p>
          <a:p>
            <a:r>
              <a:rPr lang="en-AU"/>
              <a:t>No QFF in YV in 2017 (start of AWM project), yet independent of</a:t>
            </a:r>
          </a:p>
          <a:p>
            <a:r>
              <a:rPr lang="en-AU"/>
              <a:t>QFF detected in Feb 2018 (suspended </a:t>
            </a:r>
            <a:r>
              <a:rPr lang="en-AU" err="1"/>
              <a:t>PFPP</a:t>
            </a:r>
            <a:r>
              <a:rPr lang="en-AU"/>
              <a:t>)</a:t>
            </a:r>
          </a:p>
          <a:p>
            <a:r>
              <a:rPr lang="en-AU" err="1"/>
              <a:t>PFPP</a:t>
            </a:r>
            <a:r>
              <a:rPr lang="en-AU"/>
              <a:t> ceased 2019 (trade agreement developments shifted to industry)</a:t>
            </a:r>
          </a:p>
          <a:p>
            <a:r>
              <a:rPr lang="en-AU"/>
              <a:t>Used </a:t>
            </a:r>
            <a:r>
              <a:rPr lang="en-AU" err="1"/>
              <a:t>PFPP</a:t>
            </a:r>
            <a:r>
              <a:rPr lang="en-AU"/>
              <a:t> trapping grid to inform AWM actions</a:t>
            </a:r>
          </a:p>
          <a:p>
            <a:pPr lvl="1"/>
            <a:r>
              <a:rPr lang="en-AU"/>
              <a:t>Transitioned, reviewed &amp; restructured, economised &amp; integrated it to all fruit areas</a:t>
            </a:r>
          </a:p>
          <a:p>
            <a:pPr lvl="1"/>
            <a:r>
              <a:rPr lang="en-AU"/>
              <a:t>Run for six seasons</a:t>
            </a:r>
          </a:p>
          <a:p>
            <a:pPr lvl="1"/>
            <a:r>
              <a:rPr lang="en-AU"/>
              <a:t>Early alerts</a:t>
            </a:r>
          </a:p>
          <a:p>
            <a:pPr lvl="1"/>
            <a:r>
              <a:rPr lang="en-AU"/>
              <a:t>Automated traps, manual traps, sentinel traps and intensive grid pockets</a:t>
            </a:r>
          </a:p>
          <a:p>
            <a:pPr lvl="1"/>
            <a:r>
              <a:rPr lang="en-AU"/>
              <a:t>Areas of no return flies after detection – good AWM</a:t>
            </a:r>
          </a:p>
          <a:p>
            <a:pPr lvl="1"/>
            <a:endParaRPr lang="en-AU"/>
          </a:p>
          <a:p>
            <a:r>
              <a:rPr lang="en-AU"/>
              <a:t>COVID – and </a:t>
            </a:r>
            <a:r>
              <a:rPr lang="en-AU" err="1"/>
              <a:t>LaNina</a:t>
            </a:r>
            <a:r>
              <a:rPr lang="en-AU"/>
              <a:t> and other pressures – more QFF in VIC</a:t>
            </a:r>
          </a:p>
          <a:p>
            <a:r>
              <a:rPr lang="en-AU"/>
              <a:t>More QFF in YV</a:t>
            </a:r>
          </a:p>
          <a:p>
            <a:r>
              <a:rPr lang="en-AU"/>
              <a:t>82 detected QFF in 2023-24 season </a:t>
            </a:r>
          </a:p>
          <a:p>
            <a:pPr lvl="1"/>
            <a:r>
              <a:rPr lang="en-AU"/>
              <a:t>38 “sites” (18 new)</a:t>
            </a:r>
          </a:p>
          <a:p>
            <a:pPr lvl="1"/>
            <a:r>
              <a:rPr lang="en-AU"/>
              <a:t>15 geographical areas</a:t>
            </a:r>
          </a:p>
          <a:p>
            <a:pPr lvl="1"/>
            <a:r>
              <a:rPr lang="en-AU"/>
              <a:t>Some commercial farms now affected</a:t>
            </a:r>
          </a:p>
          <a:p>
            <a:pPr lvl="1"/>
            <a:r>
              <a:rPr lang="en-AU"/>
              <a:t>Case studies</a:t>
            </a:r>
          </a:p>
          <a:p>
            <a:r>
              <a:rPr lang="en-AU"/>
              <a:t>Project funding from State government closure in June 2025</a:t>
            </a:r>
          </a:p>
          <a:p>
            <a:pPr lvl="1"/>
            <a:r>
              <a:rPr lang="en-AU"/>
              <a:t>Legacy items only</a:t>
            </a:r>
          </a:p>
          <a:p>
            <a:pPr lvl="1"/>
            <a:r>
              <a:rPr lang="en-AU"/>
              <a:t>Volunteer action only</a:t>
            </a:r>
          </a:p>
          <a:p>
            <a:pPr lvl="1"/>
            <a:r>
              <a:rPr lang="en-AU"/>
              <a:t>No funding source for a coordinator in place yet</a:t>
            </a:r>
          </a:p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611EBA-9485-42EB-A99E-3642929E629A}" type="slidenum">
              <a:rPr lang="en-AU" smtClean="0"/>
              <a:t>13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5118535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/>
              <a:t>Menu – navigation</a:t>
            </a:r>
          </a:p>
          <a:p>
            <a:r>
              <a:rPr lang="en-AU"/>
              <a:t>Video – person: person contact</a:t>
            </a:r>
          </a:p>
          <a:p>
            <a:r>
              <a:rPr lang="en-AU"/>
              <a:t> simulation of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611EBA-9485-42EB-A99E-3642929E629A}" type="slidenum">
              <a:rPr lang="en-AU" smtClean="0"/>
              <a:t>18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9388009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/>
              <a:t>Book ended with AWM – what it is – how it can be used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611EBA-9485-42EB-A99E-3642929E629A}" type="slidenum">
              <a:rPr lang="en-AU" smtClean="0"/>
              <a:t>19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470846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/>
              <a:t>Language that reads well, PC, common words </a:t>
            </a:r>
          </a:p>
          <a:p>
            <a:r>
              <a:rPr lang="en-AU"/>
              <a:t>Focuses on areas we were all inexperienced in as newbies</a:t>
            </a:r>
          </a:p>
          <a:p>
            <a:r>
              <a:rPr lang="en-AU"/>
              <a:t>Missing images of what damage looks like</a:t>
            </a:r>
          </a:p>
          <a:p>
            <a:r>
              <a:rPr lang="en-AU"/>
              <a:t>Before and after </a:t>
            </a:r>
          </a:p>
          <a:p>
            <a:r>
              <a:rPr lang="en-AU"/>
              <a:t>Inside and outside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611EBA-9485-42EB-A99E-3642929E629A}" type="slidenum">
              <a:rPr lang="en-AU" smtClean="0"/>
              <a:t>24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9468695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/>
              <a:t>Module style information – return to here after each session</a:t>
            </a:r>
          </a:p>
          <a:p>
            <a:r>
              <a:rPr lang="en-AU"/>
              <a:t>Seen together - </a:t>
            </a:r>
          </a:p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611EBA-9485-42EB-A99E-3642929E629A}" type="slidenum">
              <a:rPr lang="en-AU" smtClean="0"/>
              <a:t>25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271150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/>
              <a:t>Example module – main text with bites of information and pictures – click through info with in topic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611EBA-9485-42EB-A99E-3642929E629A}" type="slidenum">
              <a:rPr lang="en-AU" smtClean="0"/>
              <a:t>26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0714550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/>
              <a:t>Note progress through module</a:t>
            </a:r>
          </a:p>
          <a:p>
            <a:r>
              <a:rPr lang="en-AU"/>
              <a:t>Collect and create images throughout]</a:t>
            </a:r>
          </a:p>
          <a:p>
            <a:r>
              <a:rPr lang="en-AU"/>
              <a:t>Info is refined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611EBA-9485-42EB-A99E-3642929E629A}" type="slidenum">
              <a:rPr lang="en-AU" smtClean="0"/>
              <a:t>27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59131457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/>
              <a:t>Application of </a:t>
            </a:r>
            <a:r>
              <a:rPr lang="en-AU" err="1"/>
              <a:t>awm</a:t>
            </a:r>
            <a:r>
              <a:rPr lang="en-AU"/>
              <a:t> – what each of us need to do with in our area of responsibility  is often not known or </a:t>
            </a:r>
            <a:r>
              <a:rPr lang="en-AU" err="1"/>
              <a:t>understoon</a:t>
            </a:r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611EBA-9485-42EB-A99E-3642929E629A}" type="slidenum">
              <a:rPr lang="en-AU" smtClean="0"/>
              <a:t>28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8504736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5ED884A4-4E27-4EC1-F78F-B2ECCF69F62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85E0CA-D900-0046-FC8F-E68D576FEC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572" y="2698752"/>
            <a:ext cx="9144000" cy="1251945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61D023-2438-0B3B-F7A2-270CB21185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572" y="4446589"/>
            <a:ext cx="9144000" cy="1251946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8060E-0B3A-7344-4F76-DD47F4F8D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88572" y="6497527"/>
            <a:ext cx="4114800" cy="365125"/>
          </a:xfrm>
          <a:prstGeom prst="rect">
            <a:avLst/>
          </a:prstGeom>
        </p:spPr>
        <p:txBody>
          <a:bodyPr/>
          <a:lstStyle>
            <a:lvl1pPr algn="l">
              <a:defRPr lang="en-AU" sz="1400" b="1" smtClean="0">
                <a:solidFill>
                  <a:schemeClr val="bg1"/>
                </a:solidFill>
                <a:effectLst/>
              </a:defRPr>
            </a:lvl1pPr>
          </a:lstStyle>
          <a:p>
            <a:r>
              <a:rPr lang="en-AU"/>
              <a:t>NATIONAL FRUIT FLY COUNCIL  </a:t>
            </a:r>
          </a:p>
        </p:txBody>
      </p:sp>
      <p:pic>
        <p:nvPicPr>
          <p:cNvPr id="12" name="Picture 11" descr="Text&#10;&#10;Description automatically generated">
            <a:extLst>
              <a:ext uri="{FF2B5EF4-FFF2-40B4-BE49-F238E27FC236}">
                <a16:creationId xmlns:a16="http://schemas.microsoft.com/office/drawing/2014/main" id="{D18D924C-2CA0-0768-DBA6-B5D824D26D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208315" y="1159465"/>
            <a:ext cx="2841171" cy="1251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29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D60C3-CA18-32D1-B51E-B17A64F73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3D943-BA32-A7DC-4310-8E1C3615EE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5128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DDD6B-DD5F-6A0D-41C4-73DA33C75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767496-9FEF-C60B-AEE1-5D1D9D80E5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72567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8B8B-F1F7-7801-5718-93DC808F9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11FE1-8E87-FCD8-B288-2A6D49AD0F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C8C386-2BE1-710C-7799-E090258CC0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64561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599CF-1C53-13C9-EDAF-E1FB7D820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04468-2FE3-A76B-E512-271F5C813C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CA11D5-8669-F224-0CCC-1B512B2598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BAC49C-C281-8A50-F403-2BC3154B7F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006117-27C9-80B2-F2BA-153ED57718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83205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645AE-59B6-6D1B-E2CC-A26533B70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43668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9640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39AAF-3AA4-13AD-7182-1ED26E9DF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21586-3A99-C6C6-DA0C-7A9F3A11F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6ED06D-9125-1C8A-47D6-EDC88D198E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8906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A0552-9ACE-A442-ACEA-753A327DE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C462F-D670-BF0F-6E6D-3F210A818E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34B118-779F-E809-F4ED-04BE1E7E58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6010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491D7-3E7D-4D67-0EC9-790A1CEF7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4DAE9E-9D12-EFD8-0542-CF0D827B20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5795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5E10DD-2F87-1A4B-C6EE-6978C52EF2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D36D9D-7DB8-0AB8-81BA-95A53C4866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91005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hape&#10;&#10;Description automatically generated with medium confidence">
            <a:extLst>
              <a:ext uri="{FF2B5EF4-FFF2-40B4-BE49-F238E27FC236}">
                <a16:creationId xmlns:a16="http://schemas.microsoft.com/office/drawing/2014/main" id="{9BFD1E78-8BB9-95E3-A136-0E511B46F7D9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E13DE9-FFDA-5EFC-3A42-9E7DE82A3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6EA5AD-F9AB-0C4D-1C18-670AF8BE96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D8A8AB9-1B81-52C5-DA32-166BF046A872}"/>
              </a:ext>
            </a:extLst>
          </p:cNvPr>
          <p:cNvSpPr txBox="1">
            <a:spLocks/>
          </p:cNvSpPr>
          <p:nvPr userDrawn="1"/>
        </p:nvSpPr>
        <p:spPr>
          <a:xfrm>
            <a:off x="751114" y="648664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lang="en-AU" sz="1400" b="1" kern="1200" smtClean="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/>
              <a:t>NATIONAL FRUIT FLY COUNCIL  </a:t>
            </a:r>
          </a:p>
        </p:txBody>
      </p:sp>
    </p:spTree>
    <p:extLst>
      <p:ext uri="{BB962C8B-B14F-4D97-AF65-F5344CB8AC3E}">
        <p14:creationId xmlns:p14="http://schemas.microsoft.com/office/powerpoint/2010/main" val="3965380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23_90DBE4D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microsoft.com/office/2018/10/relationships/comments" Target="../comments/modernComment_11A_BC35160.xml"/><Relationship Id="rId7" Type="http://schemas.openxmlformats.org/officeDocument/2006/relationships/image" Target="../media/image3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18" Type="http://schemas.openxmlformats.org/officeDocument/2006/relationships/image" Target="../media/image51.png"/><Relationship Id="rId3" Type="http://schemas.microsoft.com/office/2018/10/relationships/comments" Target="../comments/modernComment_124_59E05899.xml"/><Relationship Id="rId7" Type="http://schemas.openxmlformats.org/officeDocument/2006/relationships/image" Target="../media/image40.jpeg"/><Relationship Id="rId12" Type="http://schemas.openxmlformats.org/officeDocument/2006/relationships/image" Target="../media/image45.png"/><Relationship Id="rId17" Type="http://schemas.openxmlformats.org/officeDocument/2006/relationships/image" Target="../media/image50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49.png"/><Relationship Id="rId20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10" Type="http://schemas.openxmlformats.org/officeDocument/2006/relationships/image" Target="../media/image43.png"/><Relationship Id="rId19" Type="http://schemas.openxmlformats.org/officeDocument/2006/relationships/image" Target="../media/image52.png"/><Relationship Id="rId4" Type="http://schemas.openxmlformats.org/officeDocument/2006/relationships/image" Target="../media/image37.jpeg"/><Relationship Id="rId9" Type="http://schemas.openxmlformats.org/officeDocument/2006/relationships/image" Target="../media/image42.png"/><Relationship Id="rId14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jpe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yfarms.com.au/" TargetMode="External"/><Relationship Id="rId13" Type="http://schemas.openxmlformats.org/officeDocument/2006/relationships/hyperlink" Target="https://www.abc.net.au/news/2023-08-22/positive-indian-ocean-dipole-to-coincide-with-el-nino/102756378" TargetMode="External"/><Relationship Id="rId3" Type="http://schemas.openxmlformats.org/officeDocument/2006/relationships/hyperlink" Target="https://en-in.topographic-map.com/map-fk2hzs/Yarra-Valley/?center=-37.71761%2C145.68198&amp;zoom=10" TargetMode="External"/><Relationship Id="rId7" Type="http://schemas.openxmlformats.org/officeDocument/2006/relationships/hyperlink" Target="https://www.abc.net.au/news/2016-08-21/victorian-fruit-farmer-moves-into-tourism-to-find-success/7736206" TargetMode="External"/><Relationship Id="rId12" Type="http://schemas.openxmlformats.org/officeDocument/2006/relationships/hyperlink" Target="https://ggweather.com/enso/oni.htm" TargetMode="External"/><Relationship Id="rId2" Type="http://schemas.openxmlformats.org/officeDocument/2006/relationships/hyperlink" Target="https://www.travelvictoria.com.au/regions/yarravalle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vergreenwinerytours.com.au/a-guide-to-the-yarra-valley-all-you-need-to-know/" TargetMode="External"/><Relationship Id="rId11" Type="http://schemas.openxmlformats.org/officeDocument/2006/relationships/hyperlink" Target="https://www.fruitflymv.com.au/" TargetMode="External"/><Relationship Id="rId5" Type="http://schemas.openxmlformats.org/officeDocument/2006/relationships/hyperlink" Target="https://tourtravelandmore.com/tours/australia-en/melbourne-en/melbourne-activities-en/private-yarra-valley-tour-from-melbourne/" TargetMode="External"/><Relationship Id="rId10" Type="http://schemas.openxmlformats.org/officeDocument/2006/relationships/hyperlink" Target="https://fruitflyfreeyv.com.au/" TargetMode="External"/><Relationship Id="rId4" Type="http://schemas.openxmlformats.org/officeDocument/2006/relationships/hyperlink" Target="https://portphillipwesternport.rcs.vic.gov.au/local-areas/yarra-ranges-nillumbik/" TargetMode="External"/><Relationship Id="rId9" Type="http://schemas.openxmlformats.org/officeDocument/2006/relationships/hyperlink" Target="https://fruitflycontrol.com.a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B4507-3AD4-BEA4-F2BB-C7489D26650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Think Tank 2025 webinar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F29F53-6B6C-4878-9BDD-F41930F598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err="1"/>
              <a:t>eTools</a:t>
            </a:r>
            <a:r>
              <a:rPr lang="en-US"/>
              <a:t> and Area Wide Management</a:t>
            </a:r>
          </a:p>
          <a:p>
            <a:endParaRPr lang="en-US"/>
          </a:p>
          <a:p>
            <a:r>
              <a:rPr lang="en-US"/>
              <a:t>Presenter: Bron Koll</a:t>
            </a:r>
          </a:p>
        </p:txBody>
      </p:sp>
    </p:spTree>
    <p:extLst>
      <p:ext uri="{BB962C8B-B14F-4D97-AF65-F5344CB8AC3E}">
        <p14:creationId xmlns:p14="http://schemas.microsoft.com/office/powerpoint/2010/main" val="952472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7523D-D3B1-2699-EBB9-174341C6B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99083"/>
            <a:ext cx="10515600" cy="2852737"/>
          </a:xfrm>
        </p:spPr>
        <p:txBody>
          <a:bodyPr>
            <a:normAutofit fontScale="90000"/>
          </a:bodyPr>
          <a:lstStyle/>
          <a:p>
            <a:pPr algn="ctr" fontAlgn="base"/>
            <a:r>
              <a:rPr lang="en-US" sz="360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br>
              <a:rPr lang="en-US" sz="3600" i="0" dirty="0">
                <a:solidFill>
                  <a:srgbClr val="242424"/>
                </a:solidFill>
                <a:effectLst/>
                <a:latin typeface="Aptos" panose="020B0004020202020204" pitchFamily="34" charset="0"/>
              </a:rPr>
            </a:br>
            <a:r>
              <a:rPr lang="en-US" sz="360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The opinions expressed in this presentation are not necessarily those of the National Fruit Fly Council (NFFC), Plant Health Australia (PHA), or its Members.</a:t>
            </a:r>
            <a:br>
              <a:rPr lang="en-US" sz="3600" i="0" dirty="0">
                <a:solidFill>
                  <a:srgbClr val="242424"/>
                </a:solidFill>
                <a:effectLst/>
                <a:latin typeface="Aptos" panose="020B0004020202020204" pitchFamily="34" charset="0"/>
              </a:rPr>
            </a:br>
            <a:endParaRPr lang="en-AU" sz="3600" dirty="0"/>
          </a:p>
        </p:txBody>
      </p:sp>
    </p:spTree>
    <p:extLst>
      <p:ext uri="{BB962C8B-B14F-4D97-AF65-F5344CB8AC3E}">
        <p14:creationId xmlns:p14="http://schemas.microsoft.com/office/powerpoint/2010/main" val="1891932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FFCA1-3DBC-030A-AD47-9E8F15EE3B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64305" y="2693373"/>
            <a:ext cx="5872952" cy="1037661"/>
          </a:xfrm>
        </p:spPr>
        <p:txBody>
          <a:bodyPr/>
          <a:lstStyle/>
          <a:p>
            <a:r>
              <a:rPr lang="en-AU"/>
              <a:t>QFF AWM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9F16E7-F4F3-FDC8-179E-709D3C8E6B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32814" y="3678467"/>
            <a:ext cx="5787936" cy="794425"/>
          </a:xfrm>
        </p:spPr>
        <p:txBody>
          <a:bodyPr>
            <a:normAutofit fontScale="92500" lnSpcReduction="10000"/>
          </a:bodyPr>
          <a:lstStyle/>
          <a:p>
            <a:r>
              <a:rPr lang="en-AU">
                <a:latin typeface="Candara Light" panose="020E0502030303020204" pitchFamily="34" charset="0"/>
              </a:rPr>
              <a:t>Tools that work for </a:t>
            </a:r>
          </a:p>
          <a:p>
            <a:r>
              <a:rPr lang="en-AU">
                <a:latin typeface="Candara Light" panose="020E0502030303020204" pitchFamily="34" charset="0"/>
              </a:rPr>
              <a:t>Regional Co-ordinators</a:t>
            </a:r>
          </a:p>
        </p:txBody>
      </p:sp>
      <p:pic>
        <p:nvPicPr>
          <p:cNvPr id="7" name="Picture 6" descr="A group of women standing in front of a tent&#10;&#10;AI-generated content may be incorrect.">
            <a:extLst>
              <a:ext uri="{FF2B5EF4-FFF2-40B4-BE49-F238E27FC236}">
                <a16:creationId xmlns:a16="http://schemas.microsoft.com/office/drawing/2014/main" id="{A63375BF-BB90-0B33-43E8-0AE1AD5ADE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50" t="13301" r="17620" b="16823"/>
          <a:stretch/>
        </p:blipFill>
        <p:spPr>
          <a:xfrm>
            <a:off x="5763336" y="4644886"/>
            <a:ext cx="3173921" cy="1849993"/>
          </a:xfrm>
          <a:prstGeom prst="rect">
            <a:avLst/>
          </a:prstGeom>
        </p:spPr>
      </p:pic>
      <p:pic>
        <p:nvPicPr>
          <p:cNvPr id="9" name="Picture 8" descr="A couple of women standing next to a table&#10;&#10;AI-generated content may be incorrect.">
            <a:extLst>
              <a:ext uri="{FF2B5EF4-FFF2-40B4-BE49-F238E27FC236}">
                <a16:creationId xmlns:a16="http://schemas.microsoft.com/office/drawing/2014/main" id="{F8CEEA14-7E27-5583-9674-B20BCE0105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66"/>
          <a:stretch/>
        </p:blipFill>
        <p:spPr>
          <a:xfrm>
            <a:off x="3070780" y="4544032"/>
            <a:ext cx="3155199" cy="1950847"/>
          </a:xfrm>
          <a:prstGeom prst="rect">
            <a:avLst/>
          </a:prstGeom>
        </p:spPr>
      </p:pic>
      <p:pic>
        <p:nvPicPr>
          <p:cNvPr id="11" name="Picture 10" descr="A tent with signs and posters&#10;&#10;AI-generated content may be incorrect.">
            <a:extLst>
              <a:ext uri="{FF2B5EF4-FFF2-40B4-BE49-F238E27FC236}">
                <a16:creationId xmlns:a16="http://schemas.microsoft.com/office/drawing/2014/main" id="{656F1384-A2B1-E682-A1F7-33B7D6BF6D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481"/>
          <a:stretch/>
        </p:blipFill>
        <p:spPr>
          <a:xfrm>
            <a:off x="3597384" y="-86"/>
            <a:ext cx="5472895" cy="2685860"/>
          </a:xfrm>
          <a:prstGeom prst="rect">
            <a:avLst/>
          </a:prstGeom>
        </p:spPr>
      </p:pic>
      <p:pic>
        <p:nvPicPr>
          <p:cNvPr id="13" name="Picture 12" descr="A group of people standing next to a table with papers&#10;&#10;AI-generated content may be incorrect.">
            <a:extLst>
              <a:ext uri="{FF2B5EF4-FFF2-40B4-BE49-F238E27FC236}">
                <a16:creationId xmlns:a16="http://schemas.microsoft.com/office/drawing/2014/main" id="{EB02D64A-5679-FFE4-10E5-C2B6CBB372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2657" y="2409265"/>
            <a:ext cx="3515259" cy="2496368"/>
          </a:xfrm>
          <a:prstGeom prst="rect">
            <a:avLst/>
          </a:prstGeom>
        </p:spPr>
      </p:pic>
      <p:pic>
        <p:nvPicPr>
          <p:cNvPr id="15" name="Picture 14" descr="A group of people smiling for the camera&#10;&#10;AI-generated content may be incorrect.">
            <a:extLst>
              <a:ext uri="{FF2B5EF4-FFF2-40B4-BE49-F238E27FC236}">
                <a16:creationId xmlns:a16="http://schemas.microsoft.com/office/drawing/2014/main" id="{ECDE3ACE-4542-F5ED-A7FE-E73074A7734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17681" y="1560"/>
            <a:ext cx="3712236" cy="2691728"/>
          </a:xfrm>
          <a:prstGeom prst="rect">
            <a:avLst/>
          </a:prstGeom>
        </p:spPr>
      </p:pic>
      <p:pic>
        <p:nvPicPr>
          <p:cNvPr id="17" name="Picture 16" descr="A group of people in orange vests standing in a field&#10;&#10;AI-generated content may be incorrect.">
            <a:extLst>
              <a:ext uri="{FF2B5EF4-FFF2-40B4-BE49-F238E27FC236}">
                <a16:creationId xmlns:a16="http://schemas.microsoft.com/office/drawing/2014/main" id="{008F9315-E9F7-3415-A66B-8A814006BD4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476" y="2683728"/>
            <a:ext cx="3064305" cy="2298228"/>
          </a:xfrm>
          <a:prstGeom prst="rect">
            <a:avLst/>
          </a:prstGeom>
        </p:spPr>
      </p:pic>
      <p:pic>
        <p:nvPicPr>
          <p:cNvPr id="19" name="Picture 18" descr="A group of people sitting in a room&#10;&#10;AI-generated content may be incorrect.">
            <a:extLst>
              <a:ext uri="{FF2B5EF4-FFF2-40B4-BE49-F238E27FC236}">
                <a16:creationId xmlns:a16="http://schemas.microsoft.com/office/drawing/2014/main" id="{43060D4B-39CB-86A0-B449-F53EF2BB237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39"/>
          <a:stretch/>
        </p:blipFill>
        <p:spPr>
          <a:xfrm>
            <a:off x="9747768" y="2407349"/>
            <a:ext cx="2445161" cy="2146535"/>
          </a:xfrm>
          <a:prstGeom prst="rect">
            <a:avLst/>
          </a:prstGeom>
        </p:spPr>
      </p:pic>
      <p:pic>
        <p:nvPicPr>
          <p:cNvPr id="21" name="Picture 20" descr="A shelf with yellow containers and yellow containers&#10;&#10;AI-generated content may be incorrect.">
            <a:extLst>
              <a:ext uri="{FF2B5EF4-FFF2-40B4-BE49-F238E27FC236}">
                <a16:creationId xmlns:a16="http://schemas.microsoft.com/office/drawing/2014/main" id="{86D7D703-DC3B-5250-A24D-BB8C783358D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205" y="4537361"/>
            <a:ext cx="3086715" cy="1950845"/>
          </a:xfrm>
          <a:prstGeom prst="rect">
            <a:avLst/>
          </a:prstGeom>
        </p:spPr>
      </p:pic>
      <p:pic>
        <p:nvPicPr>
          <p:cNvPr id="5" name="Picture 4" descr="A person speaking into a microphone&#10;&#10;AI-generated content may be incorrect.">
            <a:extLst>
              <a:ext uri="{FF2B5EF4-FFF2-40B4-BE49-F238E27FC236}">
                <a16:creationId xmlns:a16="http://schemas.microsoft.com/office/drawing/2014/main" id="{72232DE5-F69D-1EF5-60A5-8DCA5E7D91F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28" b="5779"/>
          <a:stretch/>
        </p:blipFill>
        <p:spPr>
          <a:xfrm>
            <a:off x="8937256" y="4544032"/>
            <a:ext cx="3253458" cy="1950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009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tanding in a tree&#10;&#10;AI-generated content may be incorrect.">
            <a:extLst>
              <a:ext uri="{FF2B5EF4-FFF2-40B4-BE49-F238E27FC236}">
                <a16:creationId xmlns:a16="http://schemas.microsoft.com/office/drawing/2014/main" id="{B4BD585A-E7FB-E132-8546-3FDCEC5913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2" b="4416"/>
          <a:stretch/>
        </p:blipFill>
        <p:spPr>
          <a:xfrm rot="10800000">
            <a:off x="220724" y="768367"/>
            <a:ext cx="7593315" cy="52127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390FD7-EAFD-B557-E712-56A3AE8E9BA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13552" y="669644"/>
            <a:ext cx="3475037" cy="1900238"/>
          </a:xfrm>
        </p:spPr>
        <p:txBody>
          <a:bodyPr>
            <a:normAutofit/>
          </a:bodyPr>
          <a:lstStyle/>
          <a:p>
            <a:r>
              <a:rPr lang="en-AU" sz="4000"/>
              <a:t>Bron Koll  </a:t>
            </a:r>
            <a:br>
              <a:rPr lang="en-AU" sz="4000"/>
            </a:br>
            <a:r>
              <a:rPr lang="en-AU" sz="2400"/>
              <a:t>AKA “Mrs. </a:t>
            </a:r>
            <a:r>
              <a:rPr lang="en-AU" sz="2400" err="1"/>
              <a:t>Miagi</a:t>
            </a:r>
            <a:r>
              <a:rPr lang="en-AU" sz="2400"/>
              <a:t>”</a:t>
            </a:r>
            <a:br>
              <a:rPr lang="en-AU" sz="2400"/>
            </a:br>
            <a:r>
              <a:rPr lang="en-AU" sz="2400"/>
              <a:t>AKA “The fruit fly lady” </a:t>
            </a:r>
            <a:br>
              <a:rPr lang="en-AU" sz="2400"/>
            </a:br>
            <a:r>
              <a:rPr lang="en-AU" sz="2400"/>
              <a:t>AKA “Adam’s sister”</a:t>
            </a:r>
            <a:endParaRPr lang="en-AU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0CA0E-56B1-4657-88F2-C48D9BA02F0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512175" y="2433638"/>
            <a:ext cx="3679825" cy="37433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AU" sz="1100"/>
              <a:t>  “Orchardist’s Daughter” degree @YV</a:t>
            </a:r>
          </a:p>
          <a:p>
            <a:pPr lvl="1"/>
            <a:r>
              <a:rPr lang="en-AU" sz="1100"/>
              <a:t>4 generations of orcharding</a:t>
            </a:r>
          </a:p>
          <a:p>
            <a:pPr marL="0" indent="0">
              <a:buNone/>
            </a:pPr>
            <a:r>
              <a:rPr lang="en-AU" sz="1100"/>
              <a:t> “Applied Science Agriculture” degree @Dookie</a:t>
            </a:r>
          </a:p>
          <a:p>
            <a:pPr marL="0" indent="0">
              <a:buNone/>
            </a:pPr>
            <a:r>
              <a:rPr lang="en-AU" sz="1100"/>
              <a:t>“Biosecurity Science” certificate, </a:t>
            </a:r>
            <a:r>
              <a:rPr lang="en-US" sz="1100"/>
              <a:t>@Biosecurity Ctr BHI</a:t>
            </a:r>
          </a:p>
          <a:p>
            <a:pPr marL="0" indent="0">
              <a:buNone/>
            </a:pPr>
            <a:r>
              <a:rPr lang="en-US" sz="1100"/>
              <a:t>Other:</a:t>
            </a:r>
          </a:p>
          <a:p>
            <a:r>
              <a:rPr lang="en-US" sz="1100"/>
              <a:t>“</a:t>
            </a:r>
            <a:r>
              <a:rPr lang="en-US" sz="1100" err="1"/>
              <a:t>Cropwatch</a:t>
            </a:r>
            <a:r>
              <a:rPr lang="en-US" sz="1100"/>
              <a:t>” </a:t>
            </a:r>
          </a:p>
          <a:p>
            <a:r>
              <a:rPr lang="en-US" sz="1100"/>
              <a:t>Production horticulture</a:t>
            </a:r>
          </a:p>
          <a:p>
            <a:r>
              <a:rPr lang="en-US" sz="1100"/>
              <a:t>Community &amp; Sports</a:t>
            </a:r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Passionate, Persistent, Practical, Polite</a:t>
            </a:r>
          </a:p>
          <a:p>
            <a:pPr marL="0" indent="0">
              <a:buNone/>
            </a:pPr>
            <a:r>
              <a:rPr lang="en-US" sz="1100"/>
              <a:t>Agribusiness Yarra Valley (2017) Ag Vic QFF funding</a:t>
            </a:r>
          </a:p>
          <a:p>
            <a:endParaRPr lang="en-AU" sz="1100"/>
          </a:p>
        </p:txBody>
      </p:sp>
      <p:pic>
        <p:nvPicPr>
          <p:cNvPr id="7" name="Picture 6" descr="A blue and black logo&#10;&#10;AI-generated content may be incorrect.">
            <a:extLst>
              <a:ext uri="{FF2B5EF4-FFF2-40B4-BE49-F238E27FC236}">
                <a16:creationId xmlns:a16="http://schemas.microsoft.com/office/drawing/2014/main" id="{A47F0445-C0F9-28D7-029E-ED9BE73F38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3552" y="5458310"/>
            <a:ext cx="1750380" cy="730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222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B60AE-F884-4386-DC05-55B71DAB6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608" y="197239"/>
            <a:ext cx="5610309" cy="1325563"/>
          </a:xfrm>
        </p:spPr>
        <p:txBody>
          <a:bodyPr/>
          <a:lstStyle/>
          <a:p>
            <a:r>
              <a:rPr lang="en-AU"/>
              <a:t>Yarra Valley</a:t>
            </a:r>
          </a:p>
        </p:txBody>
      </p:sp>
      <p:pic>
        <p:nvPicPr>
          <p:cNvPr id="11" name="Picture 10" descr="A blue and yellow map&#10;&#10;AI-generated content may be incorrect.">
            <a:extLst>
              <a:ext uri="{FF2B5EF4-FFF2-40B4-BE49-F238E27FC236}">
                <a16:creationId xmlns:a16="http://schemas.microsoft.com/office/drawing/2014/main" id="{0A628310-0C38-235F-3A26-F9EA797605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3562" y="460639"/>
            <a:ext cx="3378512" cy="215776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A40FAD0-1399-12C2-A5C5-0F80121CF25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2307"/>
          <a:stretch/>
        </p:blipFill>
        <p:spPr>
          <a:xfrm>
            <a:off x="89647" y="2534301"/>
            <a:ext cx="8043305" cy="376787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411F546-6A6C-AD3C-4856-3EE65483DB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2187" y="863306"/>
            <a:ext cx="4317520" cy="3057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712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CD3A88-DC9E-B477-5885-BFFB022A72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7D684-4D69-30BD-556C-66946AA81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259" y="-3104"/>
            <a:ext cx="4193501" cy="184001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6600" kern="1200">
                <a:latin typeface="+mj-lt"/>
                <a:ea typeface="+mj-ea"/>
                <a:cs typeface="+mj-cs"/>
              </a:rPr>
              <a:t>Yarra Valley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540388-8728-A98C-6786-588EC88BE7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260" r="13967" b="3"/>
          <a:stretch/>
        </p:blipFill>
        <p:spPr>
          <a:xfrm>
            <a:off x="182787" y="2592312"/>
            <a:ext cx="2861482" cy="3642243"/>
          </a:xfrm>
          <a:prstGeom prst="rect">
            <a:avLst/>
          </a:prstGeom>
        </p:spPr>
      </p:pic>
      <p:pic>
        <p:nvPicPr>
          <p:cNvPr id="4098" name="Picture 2" descr="Len Rayner with a group of tourists from Singaore">
            <a:extLst>
              <a:ext uri="{FF2B5EF4-FFF2-40B4-BE49-F238E27FC236}">
                <a16:creationId xmlns:a16="http://schemas.microsoft.com/office/drawing/2014/main" id="{18CD9A59-1A5E-BF1D-50E5-CF695370D4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58" r="24361" b="-1"/>
          <a:stretch/>
        </p:blipFill>
        <p:spPr bwMode="auto">
          <a:xfrm>
            <a:off x="3180760" y="2592312"/>
            <a:ext cx="2827865" cy="3642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➡️ Private Yarra valley tour from Melbourne with local driver/guide | Tour  Travel &amp; More">
            <a:extLst>
              <a:ext uri="{FF2B5EF4-FFF2-40B4-BE49-F238E27FC236}">
                <a16:creationId xmlns:a16="http://schemas.microsoft.com/office/drawing/2014/main" id="{B3AD48EE-B18A-D890-4A5A-408C30D3D5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63" r="7607" b="3"/>
          <a:stretch/>
        </p:blipFill>
        <p:spPr bwMode="auto">
          <a:xfrm>
            <a:off x="6178733" y="2592312"/>
            <a:ext cx="2827865" cy="3642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yarra valley wine tastings for days">
            <a:extLst>
              <a:ext uri="{FF2B5EF4-FFF2-40B4-BE49-F238E27FC236}">
                <a16:creationId xmlns:a16="http://schemas.microsoft.com/office/drawing/2014/main" id="{3951AF78-FE88-4E1A-7CB8-0DF61682D8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11" r="8921" b="-4"/>
          <a:stretch/>
        </p:blipFill>
        <p:spPr bwMode="auto">
          <a:xfrm>
            <a:off x="9176706" y="2525077"/>
            <a:ext cx="2827865" cy="370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494277D-E712-83BF-0B1A-DC42E7CD5822}"/>
              </a:ext>
            </a:extLst>
          </p:cNvPr>
          <p:cNvSpPr txBox="1"/>
          <p:nvPr/>
        </p:nvSpPr>
        <p:spPr>
          <a:xfrm>
            <a:off x="186570" y="2055289"/>
            <a:ext cx="942753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en-AU"/>
              <a:t>U-PICK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FF4137-BB7C-A563-7407-2E8D20D118E9}"/>
              </a:ext>
            </a:extLst>
          </p:cNvPr>
          <p:cNvSpPr txBox="1"/>
          <p:nvPr/>
        </p:nvSpPr>
        <p:spPr>
          <a:xfrm>
            <a:off x="9173688" y="2062521"/>
            <a:ext cx="860008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en-AU"/>
              <a:t>WINE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4AD2A2-CC76-06BE-616E-752A120CA648}"/>
              </a:ext>
            </a:extLst>
          </p:cNvPr>
          <p:cNvSpPr txBox="1"/>
          <p:nvPr/>
        </p:nvSpPr>
        <p:spPr>
          <a:xfrm>
            <a:off x="6181717" y="2060248"/>
            <a:ext cx="1512137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en-AU"/>
              <a:t>BALLOONS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24417F8-B5AF-89C5-0689-DDBD7BD06BBD}"/>
              </a:ext>
            </a:extLst>
          </p:cNvPr>
          <p:cNvSpPr txBox="1"/>
          <p:nvPr/>
        </p:nvSpPr>
        <p:spPr>
          <a:xfrm>
            <a:off x="3245777" y="2064237"/>
            <a:ext cx="1349106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en-AU"/>
              <a:t>TOURISM</a:t>
            </a:r>
          </a:p>
        </p:txBody>
      </p:sp>
    </p:spTree>
    <p:extLst>
      <p:ext uri="{BB962C8B-B14F-4D97-AF65-F5344CB8AC3E}">
        <p14:creationId xmlns:p14="http://schemas.microsoft.com/office/powerpoint/2010/main" val="1082126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erial view of a forest and a lake&#10;&#10;AI-generated content may be incorrect.">
            <a:extLst>
              <a:ext uri="{FF2B5EF4-FFF2-40B4-BE49-F238E27FC236}">
                <a16:creationId xmlns:a16="http://schemas.microsoft.com/office/drawing/2014/main" id="{F2C15333-6CAD-DC5F-6B99-E4A410F815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695" y="787188"/>
            <a:ext cx="8239198" cy="5485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39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erial view of a farm&#10;&#10;AI-generated content may be incorrect.">
            <a:extLst>
              <a:ext uri="{FF2B5EF4-FFF2-40B4-BE49-F238E27FC236}">
                <a16:creationId xmlns:a16="http://schemas.microsoft.com/office/drawing/2014/main" id="{EFD0DB54-AAE9-B39D-8B74-11C51FC56C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465" y="713651"/>
            <a:ext cx="8337923" cy="555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9562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BA5ABA-66C7-20B1-9A1F-C75E517C0B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79CEF-56A2-8FDE-6CA7-76893D6A0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90"/>
            <a:ext cx="10515600" cy="18400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My Yarra Valley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469EC1-E23D-040A-B0A2-F37A184A8D5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4746" r="-2" b="1020"/>
          <a:stretch/>
        </p:blipFill>
        <p:spPr>
          <a:xfrm>
            <a:off x="182787" y="2558694"/>
            <a:ext cx="2827865" cy="3731891"/>
          </a:xfrm>
          <a:prstGeom prst="rect">
            <a:avLst/>
          </a:prstGeom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12A1EAA4-6062-4583-BD61-72ECEC1BF4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1" r="15565" b="3"/>
          <a:stretch/>
        </p:blipFill>
        <p:spPr bwMode="auto">
          <a:xfrm>
            <a:off x="3180760" y="255869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B3DBF22B-09E4-9F4D-92A1-E2FF8B86C4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04" r="24666" b="3"/>
          <a:stretch/>
        </p:blipFill>
        <p:spPr bwMode="auto">
          <a:xfrm>
            <a:off x="6178733" y="255869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509A9C04-BA71-FA8C-B9A7-5F9ED133C5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01" r="3" b="3"/>
          <a:stretch/>
        </p:blipFill>
        <p:spPr bwMode="auto">
          <a:xfrm>
            <a:off x="9176706" y="255869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B44A35-85CF-F141-E69E-703B3FDC5288}"/>
              </a:ext>
            </a:extLst>
          </p:cNvPr>
          <p:cNvSpPr txBox="1"/>
          <p:nvPr/>
        </p:nvSpPr>
        <p:spPr>
          <a:xfrm>
            <a:off x="7716923" y="441642"/>
            <a:ext cx="942753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en-AU"/>
              <a:t>WORK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5AF954-4C8C-A781-0371-511F74F35E6D}"/>
              </a:ext>
            </a:extLst>
          </p:cNvPr>
          <p:cNvSpPr txBox="1"/>
          <p:nvPr/>
        </p:nvSpPr>
        <p:spPr>
          <a:xfrm>
            <a:off x="7716922" y="930727"/>
            <a:ext cx="2143003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en-AU"/>
              <a:t>FAMILY &amp; FRIENDS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1746D2-8731-2214-3FDD-C8B4A387A9CF}"/>
              </a:ext>
            </a:extLst>
          </p:cNvPr>
          <p:cNvSpPr txBox="1"/>
          <p:nvPr/>
        </p:nvSpPr>
        <p:spPr>
          <a:xfrm>
            <a:off x="7716924" y="1399100"/>
            <a:ext cx="838742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en-AU"/>
              <a:t>FRUIT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518BE8-627A-46D7-8DAC-63AC05EE4001}"/>
              </a:ext>
            </a:extLst>
          </p:cNvPr>
          <p:cNvSpPr txBox="1"/>
          <p:nvPr/>
        </p:nvSpPr>
        <p:spPr>
          <a:xfrm>
            <a:off x="7716923" y="1879931"/>
            <a:ext cx="1703525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en-AU"/>
              <a:t>PRODUCTIVITY</a:t>
            </a:r>
          </a:p>
        </p:txBody>
      </p:sp>
    </p:spTree>
    <p:extLst>
      <p:ext uri="{BB962C8B-B14F-4D97-AF65-F5344CB8AC3E}">
        <p14:creationId xmlns:p14="http://schemas.microsoft.com/office/powerpoint/2010/main" val="3326278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B75652-B273-6AED-2CA6-C09C16E0AC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7FE67-C4CD-84BD-0F90-5C0C0BB32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90"/>
            <a:ext cx="10515600" cy="18400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My home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5E759D9-6269-B9CD-6EFC-8843F34F8C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888" r="12345" b="13574"/>
          <a:stretch/>
        </p:blipFill>
        <p:spPr>
          <a:xfrm>
            <a:off x="182787" y="2558695"/>
            <a:ext cx="2813593" cy="3731890"/>
          </a:xfrm>
          <a:prstGeom prst="rect">
            <a:avLst/>
          </a:prstGeom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0890927C-CCAA-9267-353A-5C8C713558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84" r="21586" b="3"/>
          <a:stretch/>
        </p:blipFill>
        <p:spPr bwMode="auto">
          <a:xfrm>
            <a:off x="3180760" y="255869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DB9AD4BD-7E92-3A0E-2E47-3FEA69C000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1" r="7832" b="-1"/>
          <a:stretch/>
        </p:blipFill>
        <p:spPr bwMode="auto">
          <a:xfrm>
            <a:off x="6178733" y="255869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35C65E79-72A6-1021-A666-850FCC0E2A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40" r="23338" b="2"/>
          <a:stretch/>
        </p:blipFill>
        <p:spPr bwMode="auto">
          <a:xfrm>
            <a:off x="9176706" y="255869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896592C-0812-F1C0-1D0B-E05997A296FD}"/>
              </a:ext>
            </a:extLst>
          </p:cNvPr>
          <p:cNvSpPr txBox="1"/>
          <p:nvPr/>
        </p:nvSpPr>
        <p:spPr>
          <a:xfrm>
            <a:off x="7716923" y="441642"/>
            <a:ext cx="942753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en-AU"/>
              <a:t>HOME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338C71-F327-7032-1BD5-EE0F33BBB693}"/>
              </a:ext>
            </a:extLst>
          </p:cNvPr>
          <p:cNvSpPr txBox="1"/>
          <p:nvPr/>
        </p:nvSpPr>
        <p:spPr>
          <a:xfrm>
            <a:off x="7716923" y="930727"/>
            <a:ext cx="1136454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en-AU"/>
              <a:t>FAMILY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2CE866-37F9-D34F-2CD1-1237633E2BD7}"/>
              </a:ext>
            </a:extLst>
          </p:cNvPr>
          <p:cNvSpPr txBox="1"/>
          <p:nvPr/>
        </p:nvSpPr>
        <p:spPr>
          <a:xfrm>
            <a:off x="7716924" y="1399100"/>
            <a:ext cx="1037216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en-AU"/>
              <a:t>NATURE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42CBC7-DC37-9F7F-752C-50AB30A77811}"/>
              </a:ext>
            </a:extLst>
          </p:cNvPr>
          <p:cNvSpPr txBox="1"/>
          <p:nvPr/>
        </p:nvSpPr>
        <p:spPr>
          <a:xfrm>
            <a:off x="7716923" y="1879931"/>
            <a:ext cx="1289675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en-AU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3726875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911AC5-8BCC-70F2-068E-B61372A23D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C2294-815C-D006-D7AC-E535A9122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758" y="172057"/>
            <a:ext cx="5626395" cy="1325563"/>
          </a:xfrm>
        </p:spPr>
        <p:txBody>
          <a:bodyPr/>
          <a:lstStyle/>
          <a:p>
            <a:r>
              <a:rPr lang="en-AU"/>
              <a:t>QFF in the Yarra Valley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AEC80-D33A-B098-5A20-6D84AEE5A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125" y="1476524"/>
            <a:ext cx="5564373" cy="454663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AU" sz="2400"/>
              <a:t>Managing Fruit Fly in Victoria Strategy </a:t>
            </a:r>
          </a:p>
          <a:p>
            <a:pPr lvl="1"/>
            <a:r>
              <a:rPr lang="en-AU" sz="2000"/>
              <a:t>2015-2020 	</a:t>
            </a:r>
          </a:p>
          <a:p>
            <a:pPr lvl="1"/>
            <a:r>
              <a:rPr lang="en-AU" sz="2000"/>
              <a:t>2021-2025</a:t>
            </a:r>
          </a:p>
          <a:p>
            <a:pPr lvl="1"/>
            <a:endParaRPr lang="en-AU" sz="2000"/>
          </a:p>
          <a:p>
            <a:pPr marL="0" indent="0">
              <a:buNone/>
            </a:pPr>
            <a:r>
              <a:rPr lang="en-AU" sz="2400"/>
              <a:t>Regions</a:t>
            </a:r>
          </a:p>
          <a:p>
            <a:pPr lvl="1"/>
            <a:r>
              <a:rPr lang="en-AU" sz="2000"/>
              <a:t>Sunraysia</a:t>
            </a:r>
          </a:p>
          <a:p>
            <a:pPr lvl="1"/>
            <a:r>
              <a:rPr lang="en-AU" sz="2000"/>
              <a:t>Goulburn Valley</a:t>
            </a:r>
          </a:p>
          <a:p>
            <a:pPr lvl="1"/>
            <a:r>
              <a:rPr lang="en-AU" sz="2000"/>
              <a:t>Yarra Valley</a:t>
            </a:r>
            <a:br>
              <a:rPr lang="en-AU" sz="2000"/>
            </a:br>
            <a:br>
              <a:rPr lang="en-AU" sz="2000"/>
            </a:br>
            <a:br>
              <a:rPr lang="en-AU" sz="2000"/>
            </a:br>
            <a:endParaRPr lang="en-AU" sz="2000"/>
          </a:p>
          <a:p>
            <a:pPr lvl="1"/>
            <a:r>
              <a:rPr lang="en-AU" sz="2000"/>
              <a:t>Different pest pressures</a:t>
            </a:r>
          </a:p>
          <a:p>
            <a:pPr lvl="1"/>
            <a:r>
              <a:rPr lang="en-AU" sz="2000"/>
              <a:t>Different histories </a:t>
            </a:r>
          </a:p>
          <a:p>
            <a:pPr lvl="1"/>
            <a:r>
              <a:rPr lang="en-AU" sz="2000"/>
              <a:t>Customised activities</a:t>
            </a:r>
          </a:p>
          <a:p>
            <a:pPr lvl="1"/>
            <a:r>
              <a:rPr lang="en-AU" sz="2000"/>
              <a:t>Alignment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2AAC74-F6BA-B098-52BE-9D925B3451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2409" y="244873"/>
            <a:ext cx="4380613" cy="245056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C0B3CC8-B5E7-37CA-5514-D4D46CFBE62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3215" b="23906"/>
          <a:stretch/>
        </p:blipFill>
        <p:spPr>
          <a:xfrm>
            <a:off x="7520890" y="2694211"/>
            <a:ext cx="4343961" cy="18647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52C57B3-4994-C5A5-CD0B-2A263A8D08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6025" y="4682209"/>
            <a:ext cx="4346997" cy="1759149"/>
          </a:xfrm>
          <a:prstGeom prst="rect">
            <a:avLst/>
          </a:prstGeom>
        </p:spPr>
      </p:pic>
      <p:pic>
        <p:nvPicPr>
          <p:cNvPr id="13" name="Picture 12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21EB30EB-3559-1493-5322-A50EAB2D1FC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40" t="22282" r="8415" b="19910"/>
          <a:stretch/>
        </p:blipFill>
        <p:spPr>
          <a:xfrm rot="10800000">
            <a:off x="3807668" y="1857124"/>
            <a:ext cx="3684740" cy="226139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41C4FED-081A-E636-454A-D4FF11A4E83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88332" y="4111369"/>
            <a:ext cx="3312246" cy="2327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4972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B5BC1-8C54-A0F2-BE4F-A689732BC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078" y="313758"/>
            <a:ext cx="10515600" cy="1325563"/>
          </a:xfrm>
        </p:spPr>
        <p:txBody>
          <a:bodyPr/>
          <a:lstStyle/>
          <a:p>
            <a:r>
              <a:rPr lang="en-AU"/>
              <a:t>A year in the life of!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16465-DEE9-E812-7541-FAFBABB76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000" y="1806805"/>
            <a:ext cx="3075500" cy="2669549"/>
          </a:xfrm>
        </p:spPr>
        <p:txBody>
          <a:bodyPr>
            <a:normAutofit fontScale="77500" lnSpcReduction="20000"/>
          </a:bodyPr>
          <a:lstStyle/>
          <a:p>
            <a:r>
              <a:rPr lang="en-AU"/>
              <a:t>Project Management</a:t>
            </a:r>
          </a:p>
          <a:p>
            <a:r>
              <a:rPr lang="en-AU"/>
              <a:t>Surveillance </a:t>
            </a:r>
          </a:p>
          <a:p>
            <a:r>
              <a:rPr lang="en-AU"/>
              <a:t>Alerts</a:t>
            </a:r>
          </a:p>
          <a:p>
            <a:r>
              <a:rPr lang="en-AU"/>
              <a:t>Community awareness</a:t>
            </a:r>
          </a:p>
          <a:p>
            <a:r>
              <a:rPr lang="en-AU"/>
              <a:t>Communication tools </a:t>
            </a:r>
          </a:p>
          <a:p>
            <a:r>
              <a:rPr lang="en-AU"/>
              <a:t>Training of others </a:t>
            </a:r>
          </a:p>
          <a:p>
            <a:r>
              <a:rPr lang="en-AU"/>
              <a:t>2025 - Embedding</a:t>
            </a:r>
          </a:p>
        </p:txBody>
      </p:sp>
      <p:pic>
        <p:nvPicPr>
          <p:cNvPr id="5122" name="Picture 2" descr="No photo description available.">
            <a:extLst>
              <a:ext uri="{FF2B5EF4-FFF2-40B4-BE49-F238E27FC236}">
                <a16:creationId xmlns:a16="http://schemas.microsoft.com/office/drawing/2014/main" id="{188CF761-9A7F-BECB-31F0-1DDE1DEC18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388" y="685278"/>
            <a:ext cx="2444824" cy="24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0281C24-25FA-8971-796D-F15AA19215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93428" y="205562"/>
            <a:ext cx="2852802" cy="23940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0A881B4-9CDE-5922-7FFA-631576DBFD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58415" y="3277585"/>
            <a:ext cx="1899092" cy="2264735"/>
          </a:xfrm>
          <a:prstGeom prst="rect">
            <a:avLst/>
          </a:prstGeom>
        </p:spPr>
      </p:pic>
      <p:pic>
        <p:nvPicPr>
          <p:cNvPr id="5126" name="Picture 6" descr="No photo description available.">
            <a:extLst>
              <a:ext uri="{FF2B5EF4-FFF2-40B4-BE49-F238E27FC236}">
                <a16:creationId xmlns:a16="http://schemas.microsoft.com/office/drawing/2014/main" id="{2B282074-A500-AF8A-A4FC-DC5E09220C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9238" y="3602908"/>
            <a:ext cx="2885844" cy="216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0479D4-AC8E-35D2-7AF9-EC56EBC2BE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70916" y="2264662"/>
            <a:ext cx="1827179" cy="15317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8438EF2-C70E-D244-B8B5-FD3D75F61F7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41352" y="2867589"/>
            <a:ext cx="1765171" cy="235356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46CD797-7B00-D592-22D9-2469111C4F0E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b="4268"/>
          <a:stretch/>
        </p:blipFill>
        <p:spPr>
          <a:xfrm>
            <a:off x="585033" y="4763043"/>
            <a:ext cx="2006306" cy="110656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E7E10B8-16AE-ACE3-6554-443803FBFE8D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r="50936"/>
          <a:stretch/>
        </p:blipFill>
        <p:spPr>
          <a:xfrm>
            <a:off x="1135741" y="5756023"/>
            <a:ext cx="3339050" cy="646846"/>
          </a:xfrm>
          <a:prstGeom prst="rect">
            <a:avLst/>
          </a:prstGeom>
        </p:spPr>
      </p:pic>
      <p:sp>
        <p:nvSpPr>
          <p:cNvPr id="13" name="Arrow: Right 12">
            <a:extLst>
              <a:ext uri="{FF2B5EF4-FFF2-40B4-BE49-F238E27FC236}">
                <a16:creationId xmlns:a16="http://schemas.microsoft.com/office/drawing/2014/main" id="{9E111C82-56F4-DA48-E028-755E8D466E5E}"/>
              </a:ext>
            </a:extLst>
          </p:cNvPr>
          <p:cNvSpPr/>
          <p:nvPr/>
        </p:nvSpPr>
        <p:spPr>
          <a:xfrm>
            <a:off x="1427752" y="5221150"/>
            <a:ext cx="375684" cy="17720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48BBC6D-2554-AB61-55BC-E86104E00B2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575901" y="4793586"/>
            <a:ext cx="1517710" cy="104547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37632B5-6C62-CE85-0533-0FA8C7BBE05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443356" y="2567067"/>
            <a:ext cx="1765171" cy="144166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A5E1EA4-12B8-ABC5-3BA8-F817D299EB9A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66016"/>
          <a:stretch/>
        </p:blipFill>
        <p:spPr>
          <a:xfrm>
            <a:off x="7895447" y="5056050"/>
            <a:ext cx="1786796" cy="134822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A5E6DE3-0F3D-1775-B60E-6B5CF00526F5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r="69173"/>
          <a:stretch/>
        </p:blipFill>
        <p:spPr>
          <a:xfrm>
            <a:off x="5485560" y="415855"/>
            <a:ext cx="1521189" cy="164329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EC74BF1-7BE1-F7FD-C53C-A555B0EEB41E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102216" y="5318266"/>
            <a:ext cx="2606742" cy="111697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8387D88B-4DE0-3744-87BD-4DC2A277894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567764" y="2093337"/>
            <a:ext cx="1239279" cy="1250649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E5661243-A0A1-4CA1-4F21-343D1C68187B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118842" y="1649567"/>
            <a:ext cx="1421093" cy="1323221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2A7AEE0F-2540-2602-92E2-8828BF87426F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290010" y="2964440"/>
            <a:ext cx="1249925" cy="1280598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948615D9-4061-CCD3-B459-EE12D8ABC3A4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129623" y="4275076"/>
            <a:ext cx="1516154" cy="1563983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C9BF946-5FF7-303D-8CBC-07DB023AEB12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643591" y="5197854"/>
            <a:ext cx="1608290" cy="1206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87496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DF9A2E6-2970-6D0C-704F-AF3A555ED8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838" y="1429927"/>
            <a:ext cx="3978547" cy="14960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F55D92-F267-869B-062F-9065CD58C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488" y="107175"/>
            <a:ext cx="3854826" cy="1325563"/>
          </a:xfrm>
        </p:spPr>
        <p:txBody>
          <a:bodyPr/>
          <a:lstStyle/>
          <a:p>
            <a:r>
              <a:rPr lang="en-AU" sz="3600" b="1"/>
              <a:t>Zero to Hero … and </a:t>
            </a:r>
            <a:br>
              <a:rPr lang="en-AU" sz="3600" b="1"/>
            </a:br>
            <a:r>
              <a:rPr lang="en-AU" sz="3600" b="1"/>
              <a:t>nearly back to zero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9BEBE52-9B0F-BB7D-2CA3-F9AFE5AF80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838" y="3529547"/>
            <a:ext cx="4173971" cy="85525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851CBFE-8A82-EA7A-B63E-F62D5F5B9917}"/>
              </a:ext>
            </a:extLst>
          </p:cNvPr>
          <p:cNvSpPr txBox="1"/>
          <p:nvPr/>
        </p:nvSpPr>
        <p:spPr>
          <a:xfrm>
            <a:off x="2662942" y="3568151"/>
            <a:ext cx="9268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400" err="1">
                <a:solidFill>
                  <a:srgbClr val="FF0000"/>
                </a:solidFill>
              </a:rPr>
              <a:t>ElNino</a:t>
            </a:r>
            <a:endParaRPr lang="en-AU" sz="1400">
              <a:solidFill>
                <a:srgbClr val="FF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BA7652B-1344-1F83-5755-10D8C312D714}"/>
              </a:ext>
            </a:extLst>
          </p:cNvPr>
          <p:cNvSpPr txBox="1"/>
          <p:nvPr/>
        </p:nvSpPr>
        <p:spPr>
          <a:xfrm>
            <a:off x="1213525" y="4077022"/>
            <a:ext cx="9268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400" err="1">
                <a:solidFill>
                  <a:srgbClr val="0070C0"/>
                </a:solidFill>
              </a:rPr>
              <a:t>LaNina</a:t>
            </a:r>
            <a:endParaRPr lang="en-AU" sz="1400">
              <a:solidFill>
                <a:srgbClr val="0070C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6F2DC8-E1E7-EBA5-06B4-68E36D8F727E}"/>
              </a:ext>
            </a:extLst>
          </p:cNvPr>
          <p:cNvSpPr txBox="1"/>
          <p:nvPr/>
        </p:nvSpPr>
        <p:spPr>
          <a:xfrm>
            <a:off x="308838" y="3147790"/>
            <a:ext cx="1513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/>
              <a:t>AUSTRALIA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33C7B4D-3596-5FAE-DEB8-86A78F98FE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76968" y="5210024"/>
            <a:ext cx="2767422" cy="104477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0B5F815-1C33-4237-4A08-00D9EB34E951}"/>
              </a:ext>
            </a:extLst>
          </p:cNvPr>
          <p:cNvSpPr txBox="1"/>
          <p:nvPr/>
        </p:nvSpPr>
        <p:spPr>
          <a:xfrm>
            <a:off x="4982213" y="1316519"/>
            <a:ext cx="260606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400"/>
              <a:t>2013 – no longer exotic – no response</a:t>
            </a:r>
          </a:p>
          <a:p>
            <a:endParaRPr lang="en-AU" sz="1400"/>
          </a:p>
          <a:p>
            <a:r>
              <a:rPr lang="en-AU" sz="1400"/>
              <a:t>2014-2017 – pest free place of production</a:t>
            </a:r>
          </a:p>
          <a:p>
            <a:endParaRPr lang="en-AU" sz="1400"/>
          </a:p>
          <a:p>
            <a:r>
              <a:rPr lang="en-AU" sz="1400"/>
              <a:t>2017 – </a:t>
            </a:r>
            <a:r>
              <a:rPr lang="en-AU" sz="1400">
                <a:solidFill>
                  <a:srgbClr val="FF0000"/>
                </a:solidFill>
              </a:rPr>
              <a:t>start </a:t>
            </a:r>
            <a:r>
              <a:rPr lang="en-AU" sz="1400"/>
              <a:t>QFF prevention &amp; management govt funding</a:t>
            </a:r>
          </a:p>
          <a:p>
            <a:endParaRPr lang="en-AU" sz="1400"/>
          </a:p>
          <a:p>
            <a:r>
              <a:rPr lang="en-AU" sz="1400"/>
              <a:t>2018 – QFF in YV</a:t>
            </a:r>
          </a:p>
          <a:p>
            <a:endParaRPr lang="en-AU" sz="1400"/>
          </a:p>
          <a:p>
            <a:r>
              <a:rPr lang="en-AU" sz="1400"/>
              <a:t>2019 – closure of the </a:t>
            </a:r>
            <a:r>
              <a:rPr lang="en-AU" sz="1400" err="1"/>
              <a:t>PFPP</a:t>
            </a:r>
            <a:endParaRPr lang="en-AU" sz="1400"/>
          </a:p>
          <a:p>
            <a:endParaRPr lang="en-AU" sz="1400"/>
          </a:p>
          <a:p>
            <a:r>
              <a:rPr lang="en-AU" sz="1400"/>
              <a:t>2020- pandemic </a:t>
            </a:r>
          </a:p>
          <a:p>
            <a:endParaRPr lang="en-AU" sz="1400"/>
          </a:p>
          <a:p>
            <a:r>
              <a:rPr lang="en-AU" sz="1400"/>
              <a:t>2021- sharp increase in QFF</a:t>
            </a:r>
          </a:p>
          <a:p>
            <a:endParaRPr lang="en-AU" sz="1400"/>
          </a:p>
          <a:p>
            <a:r>
              <a:rPr lang="en-AU" sz="1400"/>
              <a:t>2024 – more QFF</a:t>
            </a:r>
          </a:p>
          <a:p>
            <a:endParaRPr lang="en-AU" sz="1400"/>
          </a:p>
          <a:p>
            <a:r>
              <a:rPr lang="en-AU" sz="1400"/>
              <a:t>2025 – </a:t>
            </a:r>
            <a:r>
              <a:rPr lang="en-AU" sz="1400">
                <a:solidFill>
                  <a:srgbClr val="FF0000"/>
                </a:solidFill>
              </a:rPr>
              <a:t>closure</a:t>
            </a:r>
            <a:r>
              <a:rPr lang="en-AU" sz="1400"/>
              <a:t> of govt funding</a:t>
            </a:r>
          </a:p>
        </p:txBody>
      </p:sp>
      <p:pic>
        <p:nvPicPr>
          <p:cNvPr id="18" name="Picture 17" descr="A map of a region&#10;&#10;AI-generated content may be incorrect.">
            <a:extLst>
              <a:ext uri="{FF2B5EF4-FFF2-40B4-BE49-F238E27FC236}">
                <a16:creationId xmlns:a16="http://schemas.microsoft.com/office/drawing/2014/main" id="{1E6DD7D8-3D67-D5AA-BB42-2285920651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5174" y="1184373"/>
            <a:ext cx="3444325" cy="392459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0E3484C-1E73-6621-CC84-54E77235E62F}"/>
              </a:ext>
            </a:extLst>
          </p:cNvPr>
          <p:cNvSpPr txBox="1"/>
          <p:nvPr/>
        </p:nvSpPr>
        <p:spPr>
          <a:xfrm>
            <a:off x="8116516" y="5213617"/>
            <a:ext cx="2606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err="1"/>
              <a:t>PFPP</a:t>
            </a:r>
            <a:r>
              <a:rPr lang="en-AU"/>
              <a:t> area and QFF hits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D6150A1-55F9-164A-9689-EB8DB6539AC9}"/>
              </a:ext>
            </a:extLst>
          </p:cNvPr>
          <p:cNvSpPr txBox="1"/>
          <p:nvPr/>
        </p:nvSpPr>
        <p:spPr>
          <a:xfrm>
            <a:off x="263606" y="4720323"/>
            <a:ext cx="2126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/>
              <a:t>SOUTHERN areas</a:t>
            </a:r>
          </a:p>
        </p:txBody>
      </p:sp>
    </p:spTree>
    <p:extLst>
      <p:ext uri="{BB962C8B-B14F-4D97-AF65-F5344CB8AC3E}">
        <p14:creationId xmlns:p14="http://schemas.microsoft.com/office/powerpoint/2010/main" val="35705666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D96DA-AAFC-B1CD-8E5F-D6200193F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0690555" cy="1325563"/>
          </a:xfrm>
        </p:spPr>
        <p:txBody>
          <a:bodyPr>
            <a:normAutofit/>
          </a:bodyPr>
          <a:lstStyle/>
          <a:p>
            <a:r>
              <a:rPr lang="en-AU" sz="4000"/>
              <a:t>Tools in the Toolbox for a Regional Co-ordinator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A5BCFB8-3C63-04CD-B1AA-81C1E59883A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8498" y="1427584"/>
          <a:ext cx="10775302" cy="47493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9038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BA740-76CB-B9BF-BB17-C6CCC4CDC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“</a:t>
            </a:r>
            <a:r>
              <a:rPr lang="en-AU" err="1"/>
              <a:t>Coulda</a:t>
            </a:r>
            <a:r>
              <a:rPr lang="en-AU"/>
              <a:t> </a:t>
            </a:r>
            <a:r>
              <a:rPr lang="en-AU" err="1"/>
              <a:t>Shoulda</a:t>
            </a:r>
            <a:r>
              <a:rPr lang="en-AU"/>
              <a:t> </a:t>
            </a:r>
            <a:r>
              <a:rPr lang="en-AU" err="1"/>
              <a:t>Woulda</a:t>
            </a:r>
            <a:r>
              <a:rPr lang="en-AU"/>
              <a:t>” </a:t>
            </a:r>
            <a:br>
              <a:rPr lang="en-AU"/>
            </a:br>
            <a:r>
              <a:rPr lang="en-AU"/>
              <a:t>	</a:t>
            </a:r>
            <a:r>
              <a:rPr lang="en-AU" sz="2000">
                <a:latin typeface="Candara Light" panose="020E0502030303020204" pitchFamily="34" charset="0"/>
              </a:rPr>
              <a:t>hindsight -  my 20:20 vision on QFF AWM in YV</a:t>
            </a:r>
            <a:endParaRPr lang="en-AU">
              <a:latin typeface="Candara Light" panose="020E05020303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577B3-A8FF-1C64-1CA8-7BC3EB26F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9661" y="1883839"/>
            <a:ext cx="5076339" cy="51833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AU" sz="1600" b="1"/>
              <a:t>Successes</a:t>
            </a:r>
          </a:p>
          <a:p>
            <a:pPr lvl="1"/>
            <a:r>
              <a:rPr lang="en-AU" sz="1200"/>
              <a:t>Surveillance </a:t>
            </a:r>
          </a:p>
          <a:p>
            <a:pPr lvl="1"/>
            <a:r>
              <a:rPr lang="en-AU" sz="1200"/>
              <a:t>Relationships &amp; Partnerships</a:t>
            </a:r>
          </a:p>
          <a:p>
            <a:pPr lvl="1"/>
            <a:r>
              <a:rPr lang="en-AU" sz="1200"/>
              <a:t>Capacity &amp; Capability building </a:t>
            </a:r>
          </a:p>
          <a:p>
            <a:pPr lvl="2"/>
            <a:r>
              <a:rPr lang="en-AU" sz="1050"/>
              <a:t>Knowledge sharing &amp; Training others</a:t>
            </a:r>
          </a:p>
          <a:p>
            <a:pPr lvl="2"/>
            <a:r>
              <a:rPr lang="en-AU" sz="1050"/>
              <a:t>Encouraging retailers (first line of defence)</a:t>
            </a:r>
          </a:p>
          <a:p>
            <a:pPr lvl="1"/>
            <a:r>
              <a:rPr lang="en-AU" sz="1200"/>
              <a:t>Physical Presence – pick up the phone, support</a:t>
            </a:r>
          </a:p>
          <a:p>
            <a:pPr lvl="1"/>
            <a:r>
              <a:rPr lang="en-AU" sz="1200"/>
              <a:t>Response</a:t>
            </a:r>
          </a:p>
          <a:p>
            <a:pPr lvl="1"/>
            <a:r>
              <a:rPr lang="en-AU" sz="1200"/>
              <a:t>Traps, net &amp; bait samples – engagement</a:t>
            </a:r>
            <a:br>
              <a:rPr lang="en-AU" sz="1200"/>
            </a:br>
            <a:endParaRPr lang="en-AU" sz="1200"/>
          </a:p>
          <a:p>
            <a:pPr marL="0" indent="0">
              <a:buNone/>
            </a:pPr>
            <a:r>
              <a:rPr lang="en-AU" sz="1600" b="1"/>
              <a:t>Limitations</a:t>
            </a:r>
          </a:p>
          <a:p>
            <a:pPr lvl="1"/>
            <a:r>
              <a:rPr lang="en-AU" sz="1200"/>
              <a:t>Area of focus (only YV, only 3 regions)</a:t>
            </a:r>
          </a:p>
          <a:p>
            <a:pPr lvl="1"/>
            <a:r>
              <a:rPr lang="en-AU" sz="1200"/>
              <a:t>Time </a:t>
            </a:r>
          </a:p>
          <a:p>
            <a:pPr lvl="2"/>
            <a:r>
              <a:rPr lang="en-AU" sz="1050"/>
              <a:t>hours in RC day</a:t>
            </a:r>
          </a:p>
          <a:p>
            <a:pPr lvl="2"/>
            <a:r>
              <a:rPr lang="en-AU" sz="1050"/>
              <a:t>duration of program</a:t>
            </a:r>
          </a:p>
          <a:p>
            <a:pPr lvl="2"/>
            <a:r>
              <a:rPr lang="en-AU" sz="1050"/>
              <a:t>other people’s time</a:t>
            </a:r>
          </a:p>
          <a:p>
            <a:pPr lvl="1"/>
            <a:r>
              <a:rPr lang="en-AU" sz="1200"/>
              <a:t>Volume and Variation of demographics able to be reached </a:t>
            </a:r>
          </a:p>
          <a:p>
            <a:pPr lvl="1"/>
            <a:r>
              <a:rPr lang="en-AU" sz="1200"/>
              <a:t>Action – killing flies</a:t>
            </a:r>
          </a:p>
          <a:p>
            <a:pPr lvl="2"/>
            <a:r>
              <a:rPr lang="en-AU" sz="1050"/>
              <a:t>funded roadside or property baiting and MAT </a:t>
            </a:r>
          </a:p>
          <a:p>
            <a:pPr lvl="2"/>
            <a:r>
              <a:rPr lang="en-AU" sz="1050"/>
              <a:t>private property tree removal (e.g. FFMV &amp; GMV)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35BCB4A-00A2-6C19-2BA8-78EF43449EAB}"/>
              </a:ext>
            </a:extLst>
          </p:cNvPr>
          <p:cNvSpPr txBox="1">
            <a:spLocks/>
          </p:cNvSpPr>
          <p:nvPr/>
        </p:nvSpPr>
        <p:spPr>
          <a:xfrm>
            <a:off x="6453673" y="1883839"/>
            <a:ext cx="5076339" cy="518334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AU" sz="1600" b="1"/>
              <a:t>Missing Pieces</a:t>
            </a:r>
          </a:p>
          <a:p>
            <a:pPr lvl="1"/>
            <a:r>
              <a:rPr lang="en-AU" sz="1200"/>
              <a:t>Stock ready @POS  (currently retailers run at a loss) </a:t>
            </a:r>
          </a:p>
          <a:p>
            <a:pPr lvl="1"/>
            <a:r>
              <a:rPr lang="en-AU" sz="1200"/>
              <a:t>Manufactures</a:t>
            </a:r>
          </a:p>
          <a:p>
            <a:pPr lvl="2"/>
            <a:r>
              <a:rPr lang="en-AU" sz="900"/>
              <a:t>No product reps in store to train staff</a:t>
            </a:r>
          </a:p>
          <a:p>
            <a:pPr lvl="2"/>
            <a:r>
              <a:rPr lang="en-AU" sz="900"/>
              <a:t>Don’t stock full range of toolkit items</a:t>
            </a:r>
          </a:p>
          <a:p>
            <a:pPr lvl="2"/>
            <a:r>
              <a:rPr lang="en-AU" sz="900"/>
              <a:t>DOM  &gt;</a:t>
            </a:r>
            <a:r>
              <a:rPr lang="en-AU" sz="900" err="1"/>
              <a:t>2yrs</a:t>
            </a:r>
            <a:endParaRPr lang="en-AU" sz="900"/>
          </a:p>
          <a:p>
            <a:pPr lvl="1"/>
            <a:r>
              <a:rPr lang="en-AU" sz="1200" b="1" u="sng">
                <a:solidFill>
                  <a:srgbClr val="FF0000"/>
                </a:solidFill>
              </a:rPr>
              <a:t>Program ‘reach’ to all the people who host “QFF hosts”</a:t>
            </a:r>
          </a:p>
          <a:p>
            <a:pPr lvl="1"/>
            <a:r>
              <a:rPr lang="en-AU" sz="1200"/>
              <a:t>Action on public land (roads, creeks etc)</a:t>
            </a:r>
          </a:p>
          <a:p>
            <a:pPr lvl="1"/>
            <a:r>
              <a:rPr lang="en-AU" sz="1200"/>
              <a:t>An effective reporting and enforcement tool</a:t>
            </a:r>
          </a:p>
          <a:p>
            <a:pPr lvl="1"/>
            <a:r>
              <a:rPr lang="en-AU" sz="1200" b="1">
                <a:solidFill>
                  <a:srgbClr val="FF0000"/>
                </a:solidFill>
              </a:rPr>
              <a:t>Retraining or new training of the next gen of teachers &amp; leaders – handing over not always done</a:t>
            </a:r>
          </a:p>
          <a:p>
            <a:pPr lvl="1"/>
            <a:r>
              <a:rPr lang="en-AU" sz="1200" b="1">
                <a:solidFill>
                  <a:srgbClr val="FF0000"/>
                </a:solidFill>
              </a:rPr>
              <a:t>Knowledge and a driving force to support currently unfunded regions</a:t>
            </a:r>
          </a:p>
          <a:p>
            <a:pPr lvl="2"/>
            <a:r>
              <a:rPr lang="en-AU" sz="1200" b="1"/>
              <a:t>urban and peri-urban</a:t>
            </a:r>
          </a:p>
          <a:p>
            <a:pPr lvl="2"/>
            <a:r>
              <a:rPr lang="en-AU" sz="1200" b="1"/>
              <a:t>Other regional areas    (not horticulture focused)</a:t>
            </a:r>
          </a:p>
          <a:p>
            <a:pPr marL="0" indent="0">
              <a:buNone/>
            </a:pPr>
            <a:r>
              <a:rPr lang="en-AU" sz="1600" b="1"/>
              <a:t>Time &amp; Money</a:t>
            </a:r>
          </a:p>
          <a:p>
            <a:pPr lvl="1"/>
            <a:r>
              <a:rPr lang="en-AU" sz="1200"/>
              <a:t>Focus on priority tasks </a:t>
            </a:r>
          </a:p>
          <a:p>
            <a:pPr lvl="1"/>
            <a:r>
              <a:rPr lang="en-AU" sz="1200"/>
              <a:t>Constantly evaluated and refined each funding round</a:t>
            </a:r>
          </a:p>
          <a:p>
            <a:pPr lvl="1"/>
            <a:r>
              <a:rPr lang="en-AU" sz="1200"/>
              <a:t>Funding closure has forced legacy item development</a:t>
            </a:r>
          </a:p>
          <a:p>
            <a:pPr lvl="1"/>
            <a:r>
              <a:rPr lang="en-AU" sz="1200"/>
              <a:t>Creation of the e-learning module</a:t>
            </a:r>
          </a:p>
        </p:txBody>
      </p:sp>
      <p:pic>
        <p:nvPicPr>
          <p:cNvPr id="8" name="Picture 7" descr="A no bee sign with a red circle&#10;&#10;AI-generated content may be incorrect.">
            <a:extLst>
              <a:ext uri="{FF2B5EF4-FFF2-40B4-BE49-F238E27FC236}">
                <a16:creationId xmlns:a16="http://schemas.microsoft.com/office/drawing/2014/main" id="{8CC3DB12-5CB2-8C85-DD19-D55B3BD96D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2703" y="909664"/>
            <a:ext cx="1029319" cy="832947"/>
          </a:xfrm>
          <a:prstGeom prst="rect">
            <a:avLst/>
          </a:prstGeom>
        </p:spPr>
      </p:pic>
      <p:pic>
        <p:nvPicPr>
          <p:cNvPr id="10" name="Picture 9" descr="A close up of a sign&#10;&#10;AI-generated content may be incorrect.">
            <a:extLst>
              <a:ext uri="{FF2B5EF4-FFF2-40B4-BE49-F238E27FC236}">
                <a16:creationId xmlns:a16="http://schemas.microsoft.com/office/drawing/2014/main" id="{F0075AAE-ACF2-1621-5826-3A8F489AA7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812" y="904499"/>
            <a:ext cx="2643802" cy="610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4450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D11D56B-7F35-1553-01C6-87FA6D7E62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62" r="15627"/>
          <a:stretch/>
        </p:blipFill>
        <p:spPr>
          <a:xfrm>
            <a:off x="71719" y="645469"/>
            <a:ext cx="7849808" cy="555810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5B9F7-4D8F-E856-C63E-F5A9B34712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4483" y="1022530"/>
            <a:ext cx="3996965" cy="58334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AU" sz="1400" b="1"/>
              <a:t>AIM</a:t>
            </a:r>
          </a:p>
          <a:p>
            <a:pPr lvl="1"/>
            <a:r>
              <a:rPr lang="en-AU" sz="1200"/>
              <a:t>Individual pieces of QFF information exist</a:t>
            </a:r>
            <a:endParaRPr lang="en-AU" sz="1200">
              <a:ea typeface="Calibri"/>
              <a:cs typeface="Calibri"/>
            </a:endParaRPr>
          </a:p>
          <a:p>
            <a:pPr lvl="1"/>
            <a:r>
              <a:rPr lang="en-AU" sz="1200"/>
              <a:t>to replace the Regional Co-Ordinator’s role of tying it all together and putting information into action </a:t>
            </a:r>
            <a:endParaRPr lang="en-AU" sz="1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AU" sz="1400" b="1"/>
              <a:t>INFORMATION GOALS</a:t>
            </a:r>
          </a:p>
          <a:p>
            <a:pPr lvl="1"/>
            <a:r>
              <a:rPr lang="en-AU" sz="1200"/>
              <a:t>As timeless as possible </a:t>
            </a:r>
            <a:endParaRPr lang="en-AU" sz="1200">
              <a:ea typeface="Calibri"/>
              <a:cs typeface="Calibri"/>
            </a:endParaRPr>
          </a:p>
          <a:p>
            <a:pPr lvl="1"/>
            <a:r>
              <a:rPr lang="en-AU" sz="1200"/>
              <a:t>Accurate</a:t>
            </a:r>
            <a:endParaRPr lang="en-AU" sz="1200">
              <a:ea typeface="Calibri"/>
              <a:cs typeface="Calibri"/>
            </a:endParaRPr>
          </a:p>
          <a:p>
            <a:pPr lvl="1"/>
            <a:r>
              <a:rPr lang="en-AU" sz="1200"/>
              <a:t>Non-biased resources</a:t>
            </a:r>
            <a:endParaRPr lang="en-AU" sz="1200">
              <a:ea typeface="Calibri"/>
              <a:cs typeface="Calibri"/>
            </a:endParaRPr>
          </a:p>
          <a:p>
            <a:pPr lvl="1"/>
            <a:r>
              <a:rPr lang="en-AU" sz="1200"/>
              <a:t>Good, clear independent info on long-lived web links</a:t>
            </a:r>
            <a:endParaRPr lang="en-AU" sz="1200">
              <a:ea typeface="Calibri"/>
              <a:cs typeface="Calibri"/>
            </a:endParaRPr>
          </a:p>
          <a:p>
            <a:pPr lvl="1"/>
            <a:r>
              <a:rPr lang="en-AU" sz="1200"/>
              <a:t>Succinct points – extra reading available</a:t>
            </a:r>
            <a:endParaRPr lang="en-AU" sz="1200">
              <a:ea typeface="Calibri"/>
              <a:cs typeface="Calibri"/>
            </a:endParaRPr>
          </a:p>
          <a:p>
            <a:pPr lvl="1"/>
            <a:r>
              <a:rPr lang="en-AU" sz="1200"/>
              <a:t>Interactive experience</a:t>
            </a:r>
            <a:endParaRPr lang="en-AU" sz="1200">
              <a:ea typeface="Calibri"/>
              <a:cs typeface="Calibri"/>
            </a:endParaRPr>
          </a:p>
          <a:p>
            <a:pPr lvl="1"/>
            <a:r>
              <a:rPr lang="en-AU" sz="1200"/>
              <a:t>Understandable &amp; relatable examples</a:t>
            </a:r>
            <a:endParaRPr lang="en-AU" sz="1200">
              <a:ea typeface="Calibri"/>
              <a:cs typeface="Calibri"/>
            </a:endParaRPr>
          </a:p>
          <a:p>
            <a:pPr lvl="1"/>
            <a:r>
              <a:rPr lang="en-AU" sz="1200"/>
              <a:t>Reduce barriers to learning</a:t>
            </a:r>
            <a:endParaRPr lang="en-AU" sz="1200">
              <a:ea typeface="Calibri"/>
              <a:cs typeface="Calibri"/>
            </a:endParaRPr>
          </a:p>
          <a:p>
            <a:pPr lvl="1"/>
            <a:r>
              <a:rPr lang="en-AU" sz="1200"/>
              <a:t>Tools fit all VIC QFF regions</a:t>
            </a:r>
            <a:endParaRPr lang="en-AU" sz="1200">
              <a:ea typeface="Calibri"/>
              <a:cs typeface="Calibri"/>
            </a:endParaRPr>
          </a:p>
          <a:p>
            <a:pPr lvl="1"/>
            <a:r>
              <a:rPr lang="en-AU" sz="1200"/>
              <a:t>User friendly </a:t>
            </a:r>
            <a:endParaRPr lang="en-AU" sz="1200">
              <a:ea typeface="Calibri"/>
              <a:cs typeface="Calibri"/>
            </a:endParaRPr>
          </a:p>
          <a:p>
            <a:pPr lvl="1"/>
            <a:r>
              <a:rPr lang="en-AU" sz="1200"/>
              <a:t>Logical flow</a:t>
            </a:r>
            <a:endParaRPr lang="en-AU" sz="1200">
              <a:ea typeface="Calibri"/>
              <a:cs typeface="Calibri"/>
            </a:endParaRPr>
          </a:p>
          <a:p>
            <a:pPr lvl="1"/>
            <a:r>
              <a:rPr lang="en-AU" sz="1200"/>
              <a:t>Highlights AWM</a:t>
            </a:r>
            <a:endParaRPr lang="en-AU" sz="1200">
              <a:ea typeface="Calibri"/>
              <a:cs typeface="Calibri"/>
            </a:endParaRPr>
          </a:p>
          <a:p>
            <a:pPr lvl="1"/>
            <a:r>
              <a:rPr lang="en-AU" sz="1200"/>
              <a:t>Revisit options</a:t>
            </a:r>
            <a:endParaRPr lang="en-AU" sz="1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AU" sz="1200"/>
              <a:t>***Can be used by trainers and participants</a:t>
            </a:r>
            <a:endParaRPr lang="en-AU" sz="1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AU" sz="1200"/>
              <a:t>***Can be installed into existing websites</a:t>
            </a:r>
            <a:endParaRPr lang="en-AU" sz="12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112325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FBD21-FEBF-DB98-29E4-6EC7E94AB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Process, planning &amp;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A857F-1DD9-F6D5-6192-3C92ADDED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AU"/>
              <a:t>Desktop research of info and assets</a:t>
            </a:r>
          </a:p>
          <a:p>
            <a:r>
              <a:rPr lang="en-AU"/>
              <a:t>Collate</a:t>
            </a:r>
          </a:p>
          <a:p>
            <a:r>
              <a:rPr lang="en-AU"/>
              <a:t>Prioritisation and validation of information</a:t>
            </a:r>
          </a:p>
          <a:p>
            <a:r>
              <a:rPr lang="en-AU"/>
              <a:t>Order and flow</a:t>
            </a:r>
          </a:p>
          <a:p>
            <a:r>
              <a:rPr lang="en-AU"/>
              <a:t>Review</a:t>
            </a:r>
          </a:p>
          <a:p>
            <a:r>
              <a:rPr lang="en-AU"/>
              <a:t>Produce</a:t>
            </a:r>
          </a:p>
          <a:p>
            <a:r>
              <a:rPr lang="en-AU"/>
              <a:t>TRUST in the developer</a:t>
            </a:r>
          </a:p>
          <a:p>
            <a:r>
              <a:rPr lang="en-AU"/>
              <a:t>Review and polish</a:t>
            </a:r>
          </a:p>
          <a:p>
            <a:r>
              <a:rPr lang="en-AU"/>
              <a:t>Launch</a:t>
            </a:r>
          </a:p>
          <a:p>
            <a:endParaRPr lang="en-AU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AF28C4-C8B5-9D44-5A2D-41FAF358A1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56516" y="1566395"/>
            <a:ext cx="2773066" cy="13255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9B9BE55-A4D7-EF4B-CC0E-AF3E10DB7E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12869" y="2929327"/>
            <a:ext cx="1508802" cy="13824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EC5008F-5C85-BB06-8566-5C6FDEEA5E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3016" y="1990113"/>
            <a:ext cx="1355853" cy="23208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1CD7F50-C964-DD48-6F5C-38E1B894E9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78400" y="2896955"/>
            <a:ext cx="1355853" cy="141264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CEBF753-A1AA-6542-F30B-9CD1159F0CA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29649" y="4693480"/>
            <a:ext cx="3770299" cy="1669773"/>
          </a:xfrm>
          <a:prstGeom prst="rect">
            <a:avLst/>
          </a:prstGeom>
        </p:spPr>
      </p:pic>
      <p:sp>
        <p:nvSpPr>
          <p:cNvPr id="14" name="Arrow: Down 13">
            <a:extLst>
              <a:ext uri="{FF2B5EF4-FFF2-40B4-BE49-F238E27FC236}">
                <a16:creationId xmlns:a16="http://schemas.microsoft.com/office/drawing/2014/main" id="{E5D1491A-969C-96B9-CADD-486E8547BFF5}"/>
              </a:ext>
            </a:extLst>
          </p:cNvPr>
          <p:cNvSpPr/>
          <p:nvPr/>
        </p:nvSpPr>
        <p:spPr>
          <a:xfrm rot="1380000">
            <a:off x="9536330" y="3903062"/>
            <a:ext cx="845244" cy="110205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140620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6465D8F-8E70-54EB-B0EB-D78FE9EF67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23" y="815789"/>
            <a:ext cx="9945145" cy="5602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7371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1689CA-6C4E-5606-8693-E941629B16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955" y="750168"/>
            <a:ext cx="9937169" cy="5608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1275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6EB4BEE-A113-F011-F4A1-C61324657F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71" y="785919"/>
            <a:ext cx="10167548" cy="5594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97724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C975A8-FC9D-037F-8623-3C6CCE48B9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62355"/>
            <a:ext cx="10506636" cy="5582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0361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76DEA5F-D5A4-0701-97EC-F092D3E8A7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08" y="573343"/>
            <a:ext cx="6570297" cy="19158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8F48D8-4198-F78F-0957-EC163CB456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930" y="2495892"/>
            <a:ext cx="7652024" cy="38073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0AC3FBC-3421-E16E-3226-C66C8A26A2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6005" y="3930976"/>
            <a:ext cx="5055994" cy="2440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5347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5BDDD9-50C9-6B72-4ED4-3256ECCEFE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865" y="578361"/>
            <a:ext cx="8021007" cy="45072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2A58DE-B40D-734E-D851-7FCD46F232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973" r="20631"/>
          <a:stretch/>
        </p:blipFill>
        <p:spPr>
          <a:xfrm>
            <a:off x="8184592" y="1835483"/>
            <a:ext cx="3928759" cy="4026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8340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091F3A-1F96-5C03-8315-A4EEEDB14B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94045"/>
            <a:ext cx="10273553" cy="5592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2999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B684976-B906-672B-A645-7F0842E42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15" y="761368"/>
            <a:ext cx="9802171" cy="5586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0069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430365-DF9E-DFAB-70FC-2A909A900D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102" y="772216"/>
            <a:ext cx="9809568" cy="5559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1112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D9BF4A-9B6F-CFFB-4152-496692BB80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67" y="798934"/>
            <a:ext cx="9817818" cy="5544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7734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6DB871-27F5-F4EF-D206-91C0718695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3434" y="762000"/>
            <a:ext cx="8049296" cy="5611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6293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405175-F13C-285C-28B8-E0E6555369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91955"/>
            <a:ext cx="10264588" cy="5632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884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1D1769A-B379-E220-B362-4EFDF7268F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7974"/>
            <a:ext cx="11026588" cy="5332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9146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237BC-BA7D-8B7B-21FC-655C71314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774" y="779171"/>
            <a:ext cx="4862423" cy="725329"/>
          </a:xfrm>
        </p:spPr>
        <p:txBody>
          <a:bodyPr anchor="ctr">
            <a:noAutofit/>
          </a:bodyPr>
          <a:lstStyle/>
          <a:p>
            <a:r>
              <a:rPr lang="en-AU" sz="6000"/>
              <a:t>Going forward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4472B2-CA14-D3BE-4A4F-7C4FBA0BDE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4363070"/>
              </p:ext>
            </p:extLst>
          </p:nvPr>
        </p:nvGraphicFramePr>
        <p:xfrm>
          <a:off x="563374" y="1628485"/>
          <a:ext cx="10721641" cy="4945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39842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9E05D-9A2C-12AF-931B-759C2A884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References and Images from: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68D5E-2B49-7A1F-9B45-67BDCDA11C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377390"/>
            <a:ext cx="10515600" cy="4718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AU" sz="1400">
                <a:latin typeface="+mj-lt"/>
              </a:rPr>
              <a:t>My home – Yarra </a:t>
            </a:r>
            <a:r>
              <a:rPr lang="en-AU" sz="1400" err="1">
                <a:latin typeface="+mj-lt"/>
              </a:rPr>
              <a:t>Yalley</a:t>
            </a:r>
            <a:endParaRPr lang="en-AU" sz="1400">
              <a:latin typeface="+mj-lt"/>
              <a:ea typeface="Calibri Light"/>
              <a:cs typeface="Calibri Light"/>
            </a:endParaRPr>
          </a:p>
          <a:p>
            <a:pPr lvl="1"/>
            <a:r>
              <a:rPr lang="en-AU" sz="1400">
                <a:latin typeface="+mj-lt"/>
                <a:hlinkClick r:id="rId2"/>
              </a:rPr>
              <a:t>https://www.travelvictoria.com.au/regions/yarravalley/</a:t>
            </a:r>
            <a:endParaRPr lang="en-AU" sz="1400">
              <a:latin typeface="+mj-lt"/>
              <a:ea typeface="Calibri Light"/>
              <a:cs typeface="Calibri Light"/>
            </a:endParaRPr>
          </a:p>
          <a:p>
            <a:pPr lvl="1"/>
            <a:r>
              <a:rPr lang="en-AU" sz="1400">
                <a:latin typeface="+mj-lt"/>
                <a:hlinkClick r:id="rId3"/>
              </a:rPr>
              <a:t>https://en-in.topographic-map.com/map-fk2hzs/Yarra-Valley/?center=-37.71761%2C145.68198&amp;zoom=10</a:t>
            </a:r>
            <a:endParaRPr lang="en-AU" sz="1400">
              <a:latin typeface="+mj-lt"/>
              <a:ea typeface="Calibri Light"/>
              <a:cs typeface="Calibri Light"/>
            </a:endParaRPr>
          </a:p>
          <a:p>
            <a:pPr lvl="1"/>
            <a:r>
              <a:rPr lang="en-AU" sz="1400">
                <a:latin typeface="+mj-lt"/>
                <a:hlinkClick r:id="rId4"/>
              </a:rPr>
              <a:t>https://portphillipwesternport.rcs.vic.gov.au/local-areas/yarra-ranges-nillumbik/</a:t>
            </a:r>
            <a:r>
              <a:rPr lang="en-AU" sz="1400">
                <a:latin typeface="+mj-lt"/>
              </a:rPr>
              <a:t> </a:t>
            </a:r>
            <a:br>
              <a:rPr lang="en-AU" sz="1400">
                <a:latin typeface="+mj-lt"/>
              </a:rPr>
            </a:br>
            <a:endParaRPr lang="en-AU" sz="1400">
              <a:latin typeface="+mj-lt"/>
              <a:ea typeface="Calibri Light"/>
              <a:cs typeface="Calibri Light"/>
            </a:endParaRPr>
          </a:p>
          <a:p>
            <a:pPr lvl="1"/>
            <a:r>
              <a:rPr lang="en-AU" sz="1400">
                <a:latin typeface="+mj-lt"/>
                <a:hlinkClick r:id="rId5"/>
              </a:rPr>
              <a:t>https://tourtravelandmore.com/tours/australia-en/melbourne-en/melbourne-activities-en/private-yarra-valley-tour-from-melbourne/</a:t>
            </a:r>
            <a:endParaRPr lang="en-AU" sz="1400">
              <a:latin typeface="+mj-lt"/>
              <a:ea typeface="Calibri Light"/>
              <a:cs typeface="Calibri Light"/>
            </a:endParaRPr>
          </a:p>
          <a:p>
            <a:pPr lvl="1"/>
            <a:r>
              <a:rPr lang="en-AU" sz="1400">
                <a:latin typeface="+mj-lt"/>
                <a:hlinkClick r:id="rId6"/>
              </a:rPr>
              <a:t>https://evergreenwinerytours.com.au/a-guide-to-the-yarra-valley-all-you-need-to-know/</a:t>
            </a:r>
            <a:r>
              <a:rPr lang="en-AU" sz="1400">
                <a:latin typeface="+mj-lt"/>
              </a:rPr>
              <a:t> </a:t>
            </a:r>
            <a:endParaRPr lang="en-AU" sz="1400">
              <a:latin typeface="+mj-lt"/>
              <a:ea typeface="Calibri Light"/>
              <a:cs typeface="Calibri Light"/>
            </a:endParaRPr>
          </a:p>
          <a:p>
            <a:pPr lvl="1"/>
            <a:r>
              <a:rPr lang="en-AU" sz="1400">
                <a:latin typeface="+mj-lt"/>
                <a:hlinkClick r:id="rId7"/>
              </a:rPr>
              <a:t>https://www.abc.net.au/news/2016-08-21/victorian-fruit-farmer-moves-into-tourism-to-find-success/7736206</a:t>
            </a:r>
            <a:r>
              <a:rPr lang="en-AU" sz="1400">
                <a:latin typeface="+mj-lt"/>
              </a:rPr>
              <a:t> </a:t>
            </a:r>
            <a:endParaRPr lang="en-AU" sz="1400">
              <a:latin typeface="+mj-lt"/>
              <a:ea typeface="Calibri Light"/>
              <a:cs typeface="Calibri Light"/>
            </a:endParaRPr>
          </a:p>
          <a:p>
            <a:pPr lvl="1"/>
            <a:r>
              <a:rPr lang="en-AU" sz="1400" i="0" u="none" strike="noStrike">
                <a:effectLst/>
                <a:latin typeface="+mj-lt"/>
                <a:hlinkClick r:id="rId8"/>
              </a:rPr>
              <a:t>https://www.wyfarms.com.au/</a:t>
            </a:r>
            <a:r>
              <a:rPr lang="en-AU" sz="1400" i="0" u="none" strike="noStrike">
                <a:effectLst/>
                <a:latin typeface="+mj-lt"/>
              </a:rPr>
              <a:t> </a:t>
            </a:r>
            <a:endParaRPr lang="en-AU" sz="1400" i="0" u="none" strike="noStrike">
              <a:effectLst/>
              <a:latin typeface="+mj-lt"/>
              <a:ea typeface="Calibri Light"/>
              <a:cs typeface="Calibri Light"/>
            </a:endParaRPr>
          </a:p>
          <a:p>
            <a:r>
              <a:rPr lang="en-AU" sz="1400">
                <a:latin typeface="+mj-lt"/>
              </a:rPr>
              <a:t>QFF in the Yarra Valley</a:t>
            </a:r>
            <a:endParaRPr lang="en-AU" sz="1400">
              <a:latin typeface="+mj-lt"/>
              <a:ea typeface="Calibri Light"/>
              <a:cs typeface="Calibri Light"/>
            </a:endParaRPr>
          </a:p>
          <a:p>
            <a:pPr lvl="1"/>
            <a:r>
              <a:rPr lang="en-AU" sz="1400">
                <a:latin typeface="+mj-lt"/>
                <a:hlinkClick r:id="rId9"/>
              </a:rPr>
              <a:t>https://fruitflycontrol.com.au/</a:t>
            </a:r>
            <a:r>
              <a:rPr lang="en-AU" sz="1400">
                <a:latin typeface="+mj-lt"/>
              </a:rPr>
              <a:t> </a:t>
            </a:r>
            <a:endParaRPr lang="en-AU" sz="1400">
              <a:latin typeface="+mj-lt"/>
              <a:ea typeface="Calibri Light"/>
              <a:cs typeface="Calibri Light"/>
            </a:endParaRPr>
          </a:p>
          <a:p>
            <a:pPr lvl="1"/>
            <a:r>
              <a:rPr lang="en-AU" sz="1400">
                <a:latin typeface="+mj-lt"/>
                <a:hlinkClick r:id="rId10"/>
              </a:rPr>
              <a:t>https://fruitflyfreeyv.com.au/</a:t>
            </a:r>
            <a:endParaRPr lang="en-AU" sz="1400">
              <a:latin typeface="+mj-lt"/>
              <a:ea typeface="Calibri Light"/>
              <a:cs typeface="Calibri Light"/>
            </a:endParaRPr>
          </a:p>
          <a:p>
            <a:pPr lvl="1"/>
            <a:r>
              <a:rPr lang="en-AU" sz="1400">
                <a:latin typeface="+mj-lt"/>
                <a:hlinkClick r:id="rId11"/>
              </a:rPr>
              <a:t>https://www.fruitflymv.com.au/</a:t>
            </a:r>
            <a:endParaRPr lang="en-AU" sz="1400">
              <a:latin typeface="+mj-lt"/>
              <a:ea typeface="Calibri Light"/>
              <a:cs typeface="Calibri Light"/>
            </a:endParaRPr>
          </a:p>
          <a:p>
            <a:r>
              <a:rPr lang="en-AU" sz="1400">
                <a:latin typeface="+mj-lt"/>
              </a:rPr>
              <a:t>Zero to hero</a:t>
            </a:r>
            <a:endParaRPr lang="en-AU" sz="1400">
              <a:latin typeface="+mj-lt"/>
              <a:ea typeface="Calibri Light"/>
              <a:cs typeface="Calibri Light"/>
            </a:endParaRPr>
          </a:p>
          <a:p>
            <a:pPr lvl="1"/>
            <a:r>
              <a:rPr lang="en-AU" sz="1400">
                <a:latin typeface="+mj-lt"/>
                <a:hlinkClick r:id="rId12"/>
              </a:rPr>
              <a:t>https://ggweather.com/enso/oni.htm</a:t>
            </a:r>
            <a:endParaRPr lang="en-AU" sz="1400">
              <a:latin typeface="+mj-lt"/>
              <a:ea typeface="Calibri Light"/>
              <a:cs typeface="Calibri Light"/>
            </a:endParaRPr>
          </a:p>
          <a:p>
            <a:pPr lvl="1"/>
            <a:r>
              <a:rPr lang="en-AU" sz="1400">
                <a:latin typeface="+mj-lt"/>
                <a:hlinkClick r:id="rId13"/>
              </a:rPr>
              <a:t>https://www.abc.net.au/news/2023-08-22/positive-indian-ocean-dipole-to-coincide-with-el-nino/102756378</a:t>
            </a:r>
            <a:r>
              <a:rPr lang="en-AU" sz="1400">
                <a:latin typeface="+mj-lt"/>
              </a:rPr>
              <a:t> 	</a:t>
            </a:r>
            <a:endParaRPr lang="en-AU" sz="1400">
              <a:latin typeface="+mj-lt"/>
              <a:ea typeface="Calibri Light"/>
              <a:cs typeface="Calibri Light"/>
            </a:endParaRPr>
          </a:p>
          <a:p>
            <a:endParaRPr lang="en-AU" sz="1100"/>
          </a:p>
        </p:txBody>
      </p:sp>
    </p:spTree>
    <p:extLst>
      <p:ext uri="{BB962C8B-B14F-4D97-AF65-F5344CB8AC3E}">
        <p14:creationId xmlns:p14="http://schemas.microsoft.com/office/powerpoint/2010/main" val="1420470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DCE633D52C2194B95F60F7DC389ADE4" ma:contentTypeVersion="15" ma:contentTypeDescription="Create a new document." ma:contentTypeScope="" ma:versionID="c3b06e7b080021299ed35cb53d4432af">
  <xsd:schema xmlns:xsd="http://www.w3.org/2001/XMLSchema" xmlns:xs="http://www.w3.org/2001/XMLSchema" xmlns:p="http://schemas.microsoft.com/office/2006/metadata/properties" xmlns:ns2="7d753741-1df1-43b1-ab97-b86ad89c7f67" xmlns:ns3="abe08822-21b9-4447-8b51-c64aba85183e" targetNamespace="http://schemas.microsoft.com/office/2006/metadata/properties" ma:root="true" ma:fieldsID="4c6a0380d6583462acb68ccbb5d9a93d" ns2:_="" ns3:_="">
    <xsd:import namespace="7d753741-1df1-43b1-ab97-b86ad89c7f67"/>
    <xsd:import namespace="abe08822-21b9-4447-8b51-c64aba85183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d753741-1df1-43b1-ab97-b86ad89c7f6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2f119b85-7177-4fe8-b730-246ea258f93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e08822-21b9-4447-8b51-c64aba85183e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b2b0d21-1266-4aa7-8ff6-6fcad443bd96}" ma:internalName="TaxCatchAll" ma:showField="CatchAllData" ma:web="abe08822-21b9-4447-8b51-c64aba85183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d753741-1df1-43b1-ab97-b86ad89c7f67">
      <Terms xmlns="http://schemas.microsoft.com/office/infopath/2007/PartnerControls"/>
    </lcf76f155ced4ddcb4097134ff3c332f>
    <TaxCatchAll xmlns="abe08822-21b9-4447-8b51-c64aba85183e" xsi:nil="true"/>
  </documentManagement>
</p:properties>
</file>

<file path=customXml/itemProps1.xml><?xml version="1.0" encoding="utf-8"?>
<ds:datastoreItem xmlns:ds="http://schemas.openxmlformats.org/officeDocument/2006/customXml" ds:itemID="{D398F146-F3BE-4835-A271-4EEFD11D1A0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F9A387B-74A4-4280-A4BC-CED6B987A496}">
  <ds:schemaRefs>
    <ds:schemaRef ds:uri="7d753741-1df1-43b1-ab97-b86ad89c7f67"/>
    <ds:schemaRef ds:uri="abe08822-21b9-4447-8b51-c64aba85183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D3F594E-A452-4EE5-B32B-A9975C3B3CA9}">
  <ds:schemaRefs>
    <ds:schemaRef ds:uri="http://purl.org/dc/dcmitype/"/>
    <ds:schemaRef ds:uri="http://purl.org/dc/terms/"/>
    <ds:schemaRef ds:uri="http://schemas.microsoft.com/office/2006/metadata/properties"/>
    <ds:schemaRef ds:uri="http://purl.org/dc/elements/1.1/"/>
    <ds:schemaRef ds:uri="abe08822-21b9-4447-8b51-c64aba8518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7d753741-1df1-43b1-ab97-b86ad89c7f6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1647</Words>
  <Application>Microsoft Macintosh PowerPoint</Application>
  <PresentationFormat>Widescreen</PresentationFormat>
  <Paragraphs>304</Paragraphs>
  <Slides>32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Aptos</vt:lpstr>
      <vt:lpstr>Arial</vt:lpstr>
      <vt:lpstr>Calibri</vt:lpstr>
      <vt:lpstr>Calibri Light</vt:lpstr>
      <vt:lpstr>Candara Light</vt:lpstr>
      <vt:lpstr>Google Sans</vt:lpstr>
      <vt:lpstr>Office Theme</vt:lpstr>
      <vt:lpstr>Think Tank 2025 webinar 1</vt:lpstr>
      <vt:lpstr>  The opinions expressed in this presentation are not necessarily those of the National Fruit Fly Council (NFFC), Plant Health Australia (PHA), or its Members. </vt:lpstr>
      <vt:lpstr>QFF AWM </vt:lpstr>
      <vt:lpstr>Bron Koll   AKA “Mrs. Miagi” AKA “The fruit fly lady”  AKA “Adam’s sister”</vt:lpstr>
      <vt:lpstr>Yarra Valley</vt:lpstr>
      <vt:lpstr>Yarra Valley</vt:lpstr>
      <vt:lpstr>PowerPoint Presentation</vt:lpstr>
      <vt:lpstr>PowerPoint Presentation</vt:lpstr>
      <vt:lpstr>My Yarra Valley</vt:lpstr>
      <vt:lpstr>My home</vt:lpstr>
      <vt:lpstr>QFF in the Yarra Valley</vt:lpstr>
      <vt:lpstr>A year in the life of!</vt:lpstr>
      <vt:lpstr>Zero to Hero … and  nearly back to zero</vt:lpstr>
      <vt:lpstr>Tools in the Toolbox for a Regional Co-ordinator </vt:lpstr>
      <vt:lpstr>“Coulda Shoulda Woulda”   hindsight -  my 20:20 vision on QFF AWM in YV</vt:lpstr>
      <vt:lpstr>PowerPoint Presentation</vt:lpstr>
      <vt:lpstr>Process, planning &amp; development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Going forward</vt:lpstr>
      <vt:lpstr>References and Images from: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Carly Cord-Udy</dc:creator>
  <cp:lastModifiedBy>Annette Nel - Supercurious</cp:lastModifiedBy>
  <cp:revision>8</cp:revision>
  <dcterms:created xsi:type="dcterms:W3CDTF">2022-06-20T02:38:38Z</dcterms:created>
  <dcterms:modified xsi:type="dcterms:W3CDTF">2025-02-21T02:41:15Z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0x0101005DCE633D52C2194B95F60F7DC389ADE4</vt:lpwstr>
  </property>
  <property fmtid="{D5CDD505-2E9C-101B-9397-08002B2CF9AE}" pid="3" name="MediaServiceImageTags">
    <vt:lpwstr/>
  </property>
</Properties>
</file>